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69" r:id="rId2"/>
    <p:sldId id="282" r:id="rId3"/>
    <p:sldId id="285" r:id="rId4"/>
    <p:sldId id="289" r:id="rId5"/>
    <p:sldId id="291" r:id="rId6"/>
    <p:sldId id="286" r:id="rId7"/>
    <p:sldId id="277" r:id="rId8"/>
    <p:sldId id="279" r:id="rId9"/>
    <p:sldId id="261" r:id="rId10"/>
    <p:sldId id="290"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94660"/>
  </p:normalViewPr>
  <p:slideViewPr>
    <p:cSldViewPr snapToGrid="0">
      <p:cViewPr varScale="1">
        <p:scale>
          <a:sx n="104" d="100"/>
          <a:sy n="104" d="100"/>
        </p:scale>
        <p:origin x="216" y="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1D1E83-4BD8-4EC5-8572-2BF9D883C4A3}" type="datetimeFigureOut">
              <a:rPr lang="en-PR" smtClean="0"/>
              <a:t>9/26/2026</a:t>
            </a:fld>
            <a:endParaRPr lang="en-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88A938-357D-4D3A-8049-650BF533A676}" type="slidenum">
              <a:rPr lang="en-PR" smtClean="0"/>
              <a:t>‹#›</a:t>
            </a:fld>
            <a:endParaRPr lang="en-PR"/>
          </a:p>
        </p:txBody>
      </p:sp>
    </p:spTree>
    <p:extLst>
      <p:ext uri="{BB962C8B-B14F-4D97-AF65-F5344CB8AC3E}">
        <p14:creationId xmlns:p14="http://schemas.microsoft.com/office/powerpoint/2010/main" val="4013813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9C02FF-9499-411F-8FB5-DA2277BE4AF9}" type="datetimeFigureOut">
              <a:rPr lang="en-PR" smtClean="0"/>
              <a:t>9/26/2026</a:t>
            </a:fld>
            <a:endParaRPr lang="en-PR"/>
          </a:p>
        </p:txBody>
      </p:sp>
      <p:sp>
        <p:nvSpPr>
          <p:cNvPr id="5" name="Footer Placeholder 4"/>
          <p:cNvSpPr>
            <a:spLocks noGrp="1"/>
          </p:cNvSpPr>
          <p:nvPr>
            <p:ph type="ftr" sz="quarter" idx="11"/>
          </p:nvPr>
        </p:nvSpPr>
        <p:spPr/>
        <p:txBody>
          <a:bodyPr/>
          <a:lstStyle/>
          <a:p>
            <a:endParaRPr lang="en-PR"/>
          </a:p>
        </p:txBody>
      </p:sp>
      <p:sp>
        <p:nvSpPr>
          <p:cNvPr id="6" name="Slide Number Placeholder 5"/>
          <p:cNvSpPr>
            <a:spLocks noGrp="1"/>
          </p:cNvSpPr>
          <p:nvPr>
            <p:ph type="sldNum" sz="quarter" idx="12"/>
          </p:nvPr>
        </p:nvSpPr>
        <p:spPr/>
        <p:txBody>
          <a:bodyPr/>
          <a:lstStyle/>
          <a:p>
            <a:fld id="{17F8A997-BAFA-4F08-AD59-113180B209AC}" type="slidenum">
              <a:rPr lang="en-PR" smtClean="0"/>
              <a:t>‹#›</a:t>
            </a:fld>
            <a:endParaRPr lang="en-PR"/>
          </a:p>
        </p:txBody>
      </p:sp>
    </p:spTree>
    <p:extLst>
      <p:ext uri="{BB962C8B-B14F-4D97-AF65-F5344CB8AC3E}">
        <p14:creationId xmlns:p14="http://schemas.microsoft.com/office/powerpoint/2010/main" val="639600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9C02FF-9499-411F-8FB5-DA2277BE4AF9}" type="datetimeFigureOut">
              <a:rPr lang="en-PR" smtClean="0"/>
              <a:t>9/26/2026</a:t>
            </a:fld>
            <a:endParaRPr lang="en-PR"/>
          </a:p>
        </p:txBody>
      </p:sp>
      <p:sp>
        <p:nvSpPr>
          <p:cNvPr id="5" name="Footer Placeholder 4"/>
          <p:cNvSpPr>
            <a:spLocks noGrp="1"/>
          </p:cNvSpPr>
          <p:nvPr>
            <p:ph type="ftr" sz="quarter" idx="11"/>
          </p:nvPr>
        </p:nvSpPr>
        <p:spPr/>
        <p:txBody>
          <a:bodyPr/>
          <a:lstStyle/>
          <a:p>
            <a:endParaRPr lang="en-PR"/>
          </a:p>
        </p:txBody>
      </p:sp>
      <p:sp>
        <p:nvSpPr>
          <p:cNvPr id="6" name="Slide Number Placeholder 5"/>
          <p:cNvSpPr>
            <a:spLocks noGrp="1"/>
          </p:cNvSpPr>
          <p:nvPr>
            <p:ph type="sldNum" sz="quarter" idx="12"/>
          </p:nvPr>
        </p:nvSpPr>
        <p:spPr/>
        <p:txBody>
          <a:bodyPr/>
          <a:lstStyle/>
          <a:p>
            <a:fld id="{17F8A997-BAFA-4F08-AD59-113180B209AC}" type="slidenum">
              <a:rPr lang="en-PR" smtClean="0"/>
              <a:t>‹#›</a:t>
            </a:fld>
            <a:endParaRPr lang="en-PR"/>
          </a:p>
        </p:txBody>
      </p:sp>
      <p:sp>
        <p:nvSpPr>
          <p:cNvPr id="9" name="Rectangle 8">
            <a:extLst>
              <a:ext uri="{FF2B5EF4-FFF2-40B4-BE49-F238E27FC236}">
                <a16:creationId xmlns:a16="http://schemas.microsoft.com/office/drawing/2014/main" id="{258BB661-CE5E-6850-CC94-5CFBBCD671B8}"/>
              </a:ext>
            </a:extLst>
          </p:cNvPr>
          <p:cNvSpPr/>
          <p:nvPr userDrawn="1"/>
        </p:nvSpPr>
        <p:spPr>
          <a:xfrm>
            <a:off x="11437144" y="0"/>
            <a:ext cx="754856" cy="842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R">
              <a:ln>
                <a:noFill/>
              </a:ln>
            </a:endParaRPr>
          </a:p>
        </p:txBody>
      </p:sp>
      <p:pic>
        <p:nvPicPr>
          <p:cNvPr id="8" name="Picture 7" descr="A black and orange text&#10;&#10;AI-generated content may be incorrect.">
            <a:extLst>
              <a:ext uri="{FF2B5EF4-FFF2-40B4-BE49-F238E27FC236}">
                <a16:creationId xmlns:a16="http://schemas.microsoft.com/office/drawing/2014/main" id="{B9168621-D577-79EF-A5D5-FDEDCC6375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9836" y="6311900"/>
            <a:ext cx="1902620" cy="368136"/>
          </a:xfrm>
          <a:prstGeom prst="rect">
            <a:avLst/>
          </a:prstGeom>
        </p:spPr>
      </p:pic>
    </p:spTree>
    <p:extLst>
      <p:ext uri="{BB962C8B-B14F-4D97-AF65-F5344CB8AC3E}">
        <p14:creationId xmlns:p14="http://schemas.microsoft.com/office/powerpoint/2010/main" val="377249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C02FF-9499-411F-8FB5-DA2277BE4AF9}" type="datetimeFigureOut">
              <a:rPr lang="en-PR" smtClean="0"/>
              <a:t>9/26/2026</a:t>
            </a:fld>
            <a:endParaRPr lang="en-PR"/>
          </a:p>
        </p:txBody>
      </p:sp>
      <p:sp>
        <p:nvSpPr>
          <p:cNvPr id="5" name="Footer Placeholder 4"/>
          <p:cNvSpPr>
            <a:spLocks noGrp="1"/>
          </p:cNvSpPr>
          <p:nvPr>
            <p:ph type="ftr" sz="quarter" idx="11"/>
          </p:nvPr>
        </p:nvSpPr>
        <p:spPr/>
        <p:txBody>
          <a:bodyPr/>
          <a:lstStyle/>
          <a:p>
            <a:endParaRPr lang="en-PR"/>
          </a:p>
        </p:txBody>
      </p:sp>
      <p:sp>
        <p:nvSpPr>
          <p:cNvPr id="6" name="Slide Number Placeholder 5"/>
          <p:cNvSpPr>
            <a:spLocks noGrp="1"/>
          </p:cNvSpPr>
          <p:nvPr>
            <p:ph type="sldNum" sz="quarter" idx="12"/>
          </p:nvPr>
        </p:nvSpPr>
        <p:spPr/>
        <p:txBody>
          <a:bodyPr/>
          <a:lstStyle/>
          <a:p>
            <a:fld id="{17F8A997-BAFA-4F08-AD59-113180B209AC}" type="slidenum">
              <a:rPr lang="en-PR" smtClean="0"/>
              <a:t>‹#›</a:t>
            </a:fld>
            <a:endParaRPr lang="en-PR"/>
          </a:p>
        </p:txBody>
      </p:sp>
    </p:spTree>
    <p:extLst>
      <p:ext uri="{BB962C8B-B14F-4D97-AF65-F5344CB8AC3E}">
        <p14:creationId xmlns:p14="http://schemas.microsoft.com/office/powerpoint/2010/main" val="4164393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9C02FF-9499-411F-8FB5-DA2277BE4AF9}" type="datetimeFigureOut">
              <a:rPr lang="en-PR" smtClean="0"/>
              <a:t>9/26/2026</a:t>
            </a:fld>
            <a:endParaRPr lang="en-PR"/>
          </a:p>
        </p:txBody>
      </p:sp>
      <p:sp>
        <p:nvSpPr>
          <p:cNvPr id="6" name="Footer Placeholder 5"/>
          <p:cNvSpPr>
            <a:spLocks noGrp="1"/>
          </p:cNvSpPr>
          <p:nvPr>
            <p:ph type="ftr" sz="quarter" idx="11"/>
          </p:nvPr>
        </p:nvSpPr>
        <p:spPr/>
        <p:txBody>
          <a:bodyPr/>
          <a:lstStyle/>
          <a:p>
            <a:endParaRPr lang="en-PR"/>
          </a:p>
        </p:txBody>
      </p:sp>
      <p:sp>
        <p:nvSpPr>
          <p:cNvPr id="7" name="Slide Number Placeholder 6"/>
          <p:cNvSpPr>
            <a:spLocks noGrp="1"/>
          </p:cNvSpPr>
          <p:nvPr>
            <p:ph type="sldNum" sz="quarter" idx="12"/>
          </p:nvPr>
        </p:nvSpPr>
        <p:spPr/>
        <p:txBody>
          <a:bodyPr/>
          <a:lstStyle/>
          <a:p>
            <a:fld id="{17F8A997-BAFA-4F08-AD59-113180B209AC}" type="slidenum">
              <a:rPr lang="en-PR" smtClean="0"/>
              <a:t>‹#›</a:t>
            </a:fld>
            <a:endParaRPr lang="en-PR"/>
          </a:p>
        </p:txBody>
      </p:sp>
    </p:spTree>
    <p:extLst>
      <p:ext uri="{BB962C8B-B14F-4D97-AF65-F5344CB8AC3E}">
        <p14:creationId xmlns:p14="http://schemas.microsoft.com/office/powerpoint/2010/main" val="3908351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9C02FF-9499-411F-8FB5-DA2277BE4AF9}" type="datetimeFigureOut">
              <a:rPr lang="en-PR" smtClean="0"/>
              <a:t>9/26/2026</a:t>
            </a:fld>
            <a:endParaRPr lang="en-PR"/>
          </a:p>
        </p:txBody>
      </p:sp>
      <p:sp>
        <p:nvSpPr>
          <p:cNvPr id="8" name="Footer Placeholder 7"/>
          <p:cNvSpPr>
            <a:spLocks noGrp="1"/>
          </p:cNvSpPr>
          <p:nvPr>
            <p:ph type="ftr" sz="quarter" idx="11"/>
          </p:nvPr>
        </p:nvSpPr>
        <p:spPr/>
        <p:txBody>
          <a:bodyPr/>
          <a:lstStyle/>
          <a:p>
            <a:endParaRPr lang="en-PR"/>
          </a:p>
        </p:txBody>
      </p:sp>
      <p:sp>
        <p:nvSpPr>
          <p:cNvPr id="9" name="Slide Number Placeholder 8"/>
          <p:cNvSpPr>
            <a:spLocks noGrp="1"/>
          </p:cNvSpPr>
          <p:nvPr>
            <p:ph type="sldNum" sz="quarter" idx="12"/>
          </p:nvPr>
        </p:nvSpPr>
        <p:spPr/>
        <p:txBody>
          <a:bodyPr/>
          <a:lstStyle/>
          <a:p>
            <a:fld id="{17F8A997-BAFA-4F08-AD59-113180B209AC}" type="slidenum">
              <a:rPr lang="en-PR" smtClean="0"/>
              <a:t>‹#›</a:t>
            </a:fld>
            <a:endParaRPr lang="en-PR"/>
          </a:p>
        </p:txBody>
      </p:sp>
    </p:spTree>
    <p:extLst>
      <p:ext uri="{BB962C8B-B14F-4D97-AF65-F5344CB8AC3E}">
        <p14:creationId xmlns:p14="http://schemas.microsoft.com/office/powerpoint/2010/main" val="276925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9C02FF-9499-411F-8FB5-DA2277BE4AF9}" type="datetimeFigureOut">
              <a:rPr lang="en-PR" smtClean="0"/>
              <a:t>9/26/2026</a:t>
            </a:fld>
            <a:endParaRPr lang="en-PR"/>
          </a:p>
        </p:txBody>
      </p:sp>
      <p:sp>
        <p:nvSpPr>
          <p:cNvPr id="4" name="Footer Placeholder 3"/>
          <p:cNvSpPr>
            <a:spLocks noGrp="1"/>
          </p:cNvSpPr>
          <p:nvPr>
            <p:ph type="ftr" sz="quarter" idx="11"/>
          </p:nvPr>
        </p:nvSpPr>
        <p:spPr/>
        <p:txBody>
          <a:bodyPr/>
          <a:lstStyle/>
          <a:p>
            <a:endParaRPr lang="en-PR"/>
          </a:p>
        </p:txBody>
      </p:sp>
      <p:sp>
        <p:nvSpPr>
          <p:cNvPr id="5" name="Slide Number Placeholder 4"/>
          <p:cNvSpPr>
            <a:spLocks noGrp="1"/>
          </p:cNvSpPr>
          <p:nvPr>
            <p:ph type="sldNum" sz="quarter" idx="12"/>
          </p:nvPr>
        </p:nvSpPr>
        <p:spPr/>
        <p:txBody>
          <a:bodyPr/>
          <a:lstStyle/>
          <a:p>
            <a:fld id="{17F8A997-BAFA-4F08-AD59-113180B209AC}" type="slidenum">
              <a:rPr lang="en-PR" smtClean="0"/>
              <a:t>‹#›</a:t>
            </a:fld>
            <a:endParaRPr lang="en-PR"/>
          </a:p>
        </p:txBody>
      </p:sp>
    </p:spTree>
    <p:extLst>
      <p:ext uri="{BB962C8B-B14F-4D97-AF65-F5344CB8AC3E}">
        <p14:creationId xmlns:p14="http://schemas.microsoft.com/office/powerpoint/2010/main" val="3730092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9C02FF-9499-411F-8FB5-DA2277BE4AF9}" type="datetimeFigureOut">
              <a:rPr lang="en-PR" smtClean="0"/>
              <a:t>9/26/2026</a:t>
            </a:fld>
            <a:endParaRPr lang="en-PR"/>
          </a:p>
        </p:txBody>
      </p:sp>
      <p:sp>
        <p:nvSpPr>
          <p:cNvPr id="3" name="Footer Placeholder 2"/>
          <p:cNvSpPr>
            <a:spLocks noGrp="1"/>
          </p:cNvSpPr>
          <p:nvPr>
            <p:ph type="ftr" sz="quarter" idx="11"/>
          </p:nvPr>
        </p:nvSpPr>
        <p:spPr/>
        <p:txBody>
          <a:bodyPr/>
          <a:lstStyle/>
          <a:p>
            <a:endParaRPr lang="en-PR"/>
          </a:p>
        </p:txBody>
      </p:sp>
      <p:sp>
        <p:nvSpPr>
          <p:cNvPr id="4" name="Slide Number Placeholder 3"/>
          <p:cNvSpPr>
            <a:spLocks noGrp="1"/>
          </p:cNvSpPr>
          <p:nvPr>
            <p:ph type="sldNum" sz="quarter" idx="12"/>
          </p:nvPr>
        </p:nvSpPr>
        <p:spPr/>
        <p:txBody>
          <a:bodyPr/>
          <a:lstStyle/>
          <a:p>
            <a:fld id="{17F8A997-BAFA-4F08-AD59-113180B209AC}" type="slidenum">
              <a:rPr lang="en-PR" smtClean="0"/>
              <a:t>‹#›</a:t>
            </a:fld>
            <a:endParaRPr lang="en-PR"/>
          </a:p>
        </p:txBody>
      </p:sp>
    </p:spTree>
    <p:extLst>
      <p:ext uri="{BB962C8B-B14F-4D97-AF65-F5344CB8AC3E}">
        <p14:creationId xmlns:p14="http://schemas.microsoft.com/office/powerpoint/2010/main" val="2207384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9C02FF-9499-411F-8FB5-DA2277BE4AF9}" type="datetimeFigureOut">
              <a:rPr lang="en-PR" smtClean="0"/>
              <a:t>9/26/2026</a:t>
            </a:fld>
            <a:endParaRPr lang="en-PR"/>
          </a:p>
        </p:txBody>
      </p:sp>
      <p:sp>
        <p:nvSpPr>
          <p:cNvPr id="6" name="Footer Placeholder 5"/>
          <p:cNvSpPr>
            <a:spLocks noGrp="1"/>
          </p:cNvSpPr>
          <p:nvPr>
            <p:ph type="ftr" sz="quarter" idx="11"/>
          </p:nvPr>
        </p:nvSpPr>
        <p:spPr/>
        <p:txBody>
          <a:bodyPr/>
          <a:lstStyle/>
          <a:p>
            <a:endParaRPr lang="en-PR"/>
          </a:p>
        </p:txBody>
      </p:sp>
      <p:sp>
        <p:nvSpPr>
          <p:cNvPr id="7" name="Slide Number Placeholder 6"/>
          <p:cNvSpPr>
            <a:spLocks noGrp="1"/>
          </p:cNvSpPr>
          <p:nvPr>
            <p:ph type="sldNum" sz="quarter" idx="12"/>
          </p:nvPr>
        </p:nvSpPr>
        <p:spPr/>
        <p:txBody>
          <a:bodyPr/>
          <a:lstStyle/>
          <a:p>
            <a:fld id="{17F8A997-BAFA-4F08-AD59-113180B209AC}" type="slidenum">
              <a:rPr lang="en-PR" smtClean="0"/>
              <a:t>‹#›</a:t>
            </a:fld>
            <a:endParaRPr lang="en-PR"/>
          </a:p>
        </p:txBody>
      </p:sp>
    </p:spTree>
    <p:extLst>
      <p:ext uri="{BB962C8B-B14F-4D97-AF65-F5344CB8AC3E}">
        <p14:creationId xmlns:p14="http://schemas.microsoft.com/office/powerpoint/2010/main" val="262499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9C02FF-9499-411F-8FB5-DA2277BE4AF9}" type="datetimeFigureOut">
              <a:rPr lang="en-PR" smtClean="0"/>
              <a:t>9/26/2026</a:t>
            </a:fld>
            <a:endParaRPr lang="en-PR"/>
          </a:p>
        </p:txBody>
      </p:sp>
      <p:sp>
        <p:nvSpPr>
          <p:cNvPr id="6" name="Footer Placeholder 5"/>
          <p:cNvSpPr>
            <a:spLocks noGrp="1"/>
          </p:cNvSpPr>
          <p:nvPr>
            <p:ph type="ftr" sz="quarter" idx="11"/>
          </p:nvPr>
        </p:nvSpPr>
        <p:spPr/>
        <p:txBody>
          <a:bodyPr/>
          <a:lstStyle/>
          <a:p>
            <a:endParaRPr lang="en-PR"/>
          </a:p>
        </p:txBody>
      </p:sp>
      <p:sp>
        <p:nvSpPr>
          <p:cNvPr id="7" name="Slide Number Placeholder 6"/>
          <p:cNvSpPr>
            <a:spLocks noGrp="1"/>
          </p:cNvSpPr>
          <p:nvPr>
            <p:ph type="sldNum" sz="quarter" idx="12"/>
          </p:nvPr>
        </p:nvSpPr>
        <p:spPr/>
        <p:txBody>
          <a:bodyPr/>
          <a:lstStyle/>
          <a:p>
            <a:fld id="{17F8A997-BAFA-4F08-AD59-113180B209AC}" type="slidenum">
              <a:rPr lang="en-PR" smtClean="0"/>
              <a:t>‹#›</a:t>
            </a:fld>
            <a:endParaRPr lang="en-PR"/>
          </a:p>
        </p:txBody>
      </p:sp>
    </p:spTree>
    <p:extLst>
      <p:ext uri="{BB962C8B-B14F-4D97-AF65-F5344CB8AC3E}">
        <p14:creationId xmlns:p14="http://schemas.microsoft.com/office/powerpoint/2010/main" val="2415210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9C02FF-9499-411F-8FB5-DA2277BE4AF9}" type="datetimeFigureOut">
              <a:rPr lang="en-PR" smtClean="0"/>
              <a:t>9/26/2026</a:t>
            </a:fld>
            <a:endParaRPr lang="en-PR"/>
          </a:p>
        </p:txBody>
      </p:sp>
      <p:sp>
        <p:nvSpPr>
          <p:cNvPr id="5" name="Footer Placeholder 4"/>
          <p:cNvSpPr>
            <a:spLocks noGrp="1"/>
          </p:cNvSpPr>
          <p:nvPr>
            <p:ph type="ftr" sz="quarter" idx="11"/>
          </p:nvPr>
        </p:nvSpPr>
        <p:spPr/>
        <p:txBody>
          <a:bodyPr/>
          <a:lstStyle/>
          <a:p>
            <a:endParaRPr lang="en-PR"/>
          </a:p>
        </p:txBody>
      </p:sp>
      <p:sp>
        <p:nvSpPr>
          <p:cNvPr id="6" name="Slide Number Placeholder 5"/>
          <p:cNvSpPr>
            <a:spLocks noGrp="1"/>
          </p:cNvSpPr>
          <p:nvPr>
            <p:ph type="sldNum" sz="quarter" idx="12"/>
          </p:nvPr>
        </p:nvSpPr>
        <p:spPr/>
        <p:txBody>
          <a:bodyPr/>
          <a:lstStyle/>
          <a:p>
            <a:fld id="{17F8A997-BAFA-4F08-AD59-113180B209AC}" type="slidenum">
              <a:rPr lang="en-PR" smtClean="0"/>
              <a:t>‹#›</a:t>
            </a:fld>
            <a:endParaRPr lang="en-PR"/>
          </a:p>
        </p:txBody>
      </p:sp>
    </p:spTree>
    <p:extLst>
      <p:ext uri="{BB962C8B-B14F-4D97-AF65-F5344CB8AC3E}">
        <p14:creationId xmlns:p14="http://schemas.microsoft.com/office/powerpoint/2010/main" val="3416981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9C02FF-9499-411F-8FB5-DA2277BE4AF9}" type="datetimeFigureOut">
              <a:rPr lang="en-PR" smtClean="0"/>
              <a:t>9/26/2026</a:t>
            </a:fld>
            <a:endParaRPr lang="en-PR"/>
          </a:p>
        </p:txBody>
      </p:sp>
      <p:sp>
        <p:nvSpPr>
          <p:cNvPr id="5" name="Footer Placeholder 4"/>
          <p:cNvSpPr>
            <a:spLocks noGrp="1"/>
          </p:cNvSpPr>
          <p:nvPr>
            <p:ph type="ftr" sz="quarter" idx="11"/>
          </p:nvPr>
        </p:nvSpPr>
        <p:spPr/>
        <p:txBody>
          <a:bodyPr/>
          <a:lstStyle/>
          <a:p>
            <a:endParaRPr lang="en-PR"/>
          </a:p>
        </p:txBody>
      </p:sp>
      <p:sp>
        <p:nvSpPr>
          <p:cNvPr id="6" name="Slide Number Placeholder 5"/>
          <p:cNvSpPr>
            <a:spLocks noGrp="1"/>
          </p:cNvSpPr>
          <p:nvPr>
            <p:ph type="sldNum" sz="quarter" idx="12"/>
          </p:nvPr>
        </p:nvSpPr>
        <p:spPr/>
        <p:txBody>
          <a:bodyPr/>
          <a:lstStyle/>
          <a:p>
            <a:fld id="{17F8A997-BAFA-4F08-AD59-113180B209AC}" type="slidenum">
              <a:rPr lang="en-PR" smtClean="0"/>
              <a:t>‹#›</a:t>
            </a:fld>
            <a:endParaRPr lang="en-PR"/>
          </a:p>
        </p:txBody>
      </p:sp>
    </p:spTree>
    <p:extLst>
      <p:ext uri="{BB962C8B-B14F-4D97-AF65-F5344CB8AC3E}">
        <p14:creationId xmlns:p14="http://schemas.microsoft.com/office/powerpoint/2010/main" val="3321365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yellow and white logo&#10;&#10;AI-generated content may be incorrect.">
            <a:extLst>
              <a:ext uri="{FF2B5EF4-FFF2-40B4-BE49-F238E27FC236}">
                <a16:creationId xmlns:a16="http://schemas.microsoft.com/office/drawing/2014/main" id="{C9C41E0E-0146-88D1-E105-41B91C9772E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506200" y="0"/>
            <a:ext cx="685800" cy="6858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969C02FF-9499-411F-8FB5-DA2277BE4AF9}" type="datetimeFigureOut">
              <a:rPr lang="en-PR" smtClean="0"/>
              <a:t>9/26/2026</a:t>
            </a:fld>
            <a:endParaRPr lang="en-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17F8A997-BAFA-4F08-AD59-113180B209AC}" type="slidenum">
              <a:rPr lang="en-PR" smtClean="0"/>
              <a:t>‹#›</a:t>
            </a:fld>
            <a:endParaRPr lang="en-PR"/>
          </a:p>
        </p:txBody>
      </p:sp>
    </p:spTree>
    <p:extLst>
      <p:ext uri="{BB962C8B-B14F-4D97-AF65-F5344CB8AC3E}">
        <p14:creationId xmlns:p14="http://schemas.microsoft.com/office/powerpoint/2010/main" val="361301457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iesilluminationawards.secure-platform.com/file/84056/eyJ0eXAiOiJKV1QiLCJhbGciOiJIUzI1NiJ9.eyJtZWRpYUlkIjo4NDA1NiwiYWxsb3dOb3RTaWduZWRVcmwiOiJUcnVlIiwiaWdub3JlT3BlbldhdGVyTWVkaWFVcmxHZW5lcmF0aW9uTW9kZSI6IkZhbHNlIiwiZm9yY2VEb3dubG9hZCI6IkZhbHNlIiwiZXhwIjoxODI2Mzg2OTI1fQ.U6ZNa6_t8zM7KtcArfE6FABelui48qFgrAExHm-5ZyM?t%20hub%20aerial.jp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brian@cmkling.com" TargetMode="External"/><Relationship Id="rId2" Type="http://schemas.openxmlformats.org/officeDocument/2006/relationships/hyperlink" Target="mailto:ken@kenwestphotography.com" TargetMode="External"/><Relationship Id="rId1" Type="http://schemas.openxmlformats.org/officeDocument/2006/relationships/slideLayout" Target="../slideLayouts/slideLayout2.xml"/><Relationship Id="rId4" Type="http://schemas.openxmlformats.org/officeDocument/2006/relationships/hyperlink" Target="mailto:dsamuel@cmkling.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iesilluminationawards.secure-platform.com/file/84056/eyJ0eXAiOiJKV1QiLCJhbGciOiJIUzI1NiJ9.eyJtZWRpYUlkIjo4NDA1NiwiYWxsb3dOb3RTaWduZWRVcmwiOiJUcnVlIiwiaWdub3JlT3BlbldhdGVyTWVkaWFVcmxHZW5lcmF0aW9uTW9kZSI6IkZhbHNlIiwiZm9yY2VEb3dubG9hZCI6IkZhbHNlIiwiZXhwIjoxODI2Mzg2OTI1fQ.U6ZNa6_t8zM7KtcArfE6FABelui48qFgrAExHm-5ZyM?t%20hub%20aerial.jp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iesilluminationawards.secure-platform.com/file/84063/eyJ0eXAiOiJKV1QiLCJhbGciOiJIUzI1NiJ9.eyJtZWRpYUlkIjo4NDA2MywiYWxsb3dOb3RTaWduZWRVcmwiOiJUcnVlIiwiaWdub3JlT3BlbldhdGVyTWVkaWFVcmxHZW5lcmF0aW9uTW9kZSI6IkZhbHNlIiwiZm9yY2VEb3dubG9hZCI6IkZhbHNlIiwiZXhwIjoxODI2Mzg3MDQyfQ.tWiUc1ccosCkdBewXOJkLb2eJ2e5cpCvJDo3Y7pyvkQ?t%20hub%20color%20changing%20night.JPEG"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8ED89-74F4-5E45-BBD4-9486298C0CA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D5BF77-AD73-8DF4-D646-E9FA329556C6}"/>
              </a:ext>
            </a:extLst>
          </p:cNvPr>
          <p:cNvSpPr>
            <a:spLocks noGrp="1"/>
          </p:cNvSpPr>
          <p:nvPr>
            <p:ph idx="1"/>
          </p:nvPr>
        </p:nvSpPr>
        <p:spPr>
          <a:xfrm>
            <a:off x="838200" y="365125"/>
            <a:ext cx="10515600" cy="5811838"/>
          </a:xfrm>
        </p:spPr>
        <p:txBody>
          <a:bodyPr>
            <a:normAutofit lnSpcReduction="10000"/>
          </a:bodyPr>
          <a:lstStyle/>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r>
              <a:rPr lang="en-US" sz="3600" dirty="0"/>
              <a:t>EXPLAINED TEMPLATE</a:t>
            </a:r>
          </a:p>
        </p:txBody>
      </p:sp>
    </p:spTree>
    <p:extLst>
      <p:ext uri="{BB962C8B-B14F-4D97-AF65-F5344CB8AC3E}">
        <p14:creationId xmlns:p14="http://schemas.microsoft.com/office/powerpoint/2010/main" val="1585327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BC19EF-EDAF-FFF1-926C-14D838F5CD2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33BEDD-7195-8D8B-AAB0-472C315FC0B3}"/>
              </a:ext>
            </a:extLst>
          </p:cNvPr>
          <p:cNvSpPr>
            <a:spLocks noGrp="1"/>
          </p:cNvSpPr>
          <p:nvPr>
            <p:ph idx="1"/>
          </p:nvPr>
        </p:nvSpPr>
        <p:spPr>
          <a:xfrm>
            <a:off x="838200" y="1508124"/>
            <a:ext cx="10515600" cy="5029200"/>
          </a:xfrm>
        </p:spPr>
        <p:txBody>
          <a:bodyPr>
            <a:normAutofit/>
          </a:bodyPr>
          <a:lstStyle/>
          <a:p>
            <a:pPr marL="0" indent="0">
              <a:lnSpc>
                <a:spcPct val="110000"/>
              </a:lnSpc>
              <a:spcBef>
                <a:spcPts val="0"/>
              </a:spcBef>
              <a:spcAft>
                <a:spcPts val="500"/>
              </a:spcAft>
              <a:buNone/>
            </a:pPr>
            <a:r>
              <a:rPr lang="en-US" sz="1400" b="1" dirty="0"/>
              <a:t>Location:</a:t>
            </a:r>
          </a:p>
          <a:p>
            <a:pPr marL="0" indent="0">
              <a:lnSpc>
                <a:spcPct val="110000"/>
              </a:lnSpc>
              <a:spcBef>
                <a:spcPts val="0"/>
              </a:spcBef>
              <a:spcAft>
                <a:spcPts val="500"/>
              </a:spcAft>
              <a:buNone/>
            </a:pPr>
            <a:r>
              <a:rPr lang="en-US" sz="1200" dirty="0">
                <a:solidFill>
                  <a:schemeClr val="tx1">
                    <a:lumMod val="65000"/>
                  </a:schemeClr>
                </a:solidFill>
              </a:rPr>
              <a:t>City, Country</a:t>
            </a:r>
          </a:p>
          <a:p>
            <a:pPr marL="0" indent="0">
              <a:lnSpc>
                <a:spcPct val="110000"/>
              </a:lnSpc>
              <a:spcBef>
                <a:spcPts val="0"/>
              </a:spcBef>
              <a:spcAft>
                <a:spcPts val="500"/>
              </a:spcAft>
              <a:buNone/>
            </a:pPr>
            <a:endParaRPr lang="en-US" sz="1200" dirty="0">
              <a:solidFill>
                <a:schemeClr val="tx1">
                  <a:lumMod val="65000"/>
                </a:schemeClr>
              </a:solidFill>
            </a:endParaRPr>
          </a:p>
          <a:p>
            <a:pPr marL="0" indent="0" algn="just">
              <a:lnSpc>
                <a:spcPts val="1200"/>
              </a:lnSpc>
              <a:spcBef>
                <a:spcPts val="0"/>
              </a:spcBef>
              <a:spcAft>
                <a:spcPts val="1000"/>
              </a:spcAft>
              <a:buNone/>
            </a:pPr>
            <a:r>
              <a:rPr lang="en-US" sz="1400" b="1" dirty="0"/>
              <a:t>Project Summary:</a:t>
            </a:r>
          </a:p>
          <a:p>
            <a:pPr marL="0" indent="0" algn="just">
              <a:lnSpc>
                <a:spcPts val="1200"/>
              </a:lnSpc>
              <a:spcBef>
                <a:spcPts val="0"/>
              </a:spcBef>
              <a:spcAft>
                <a:spcPts val="1000"/>
              </a:spcAft>
              <a:buNone/>
            </a:pPr>
            <a:r>
              <a:rPr lang="en-US" sz="1200" dirty="0">
                <a:solidFill>
                  <a:schemeClr val="tx1">
                    <a:lumMod val="75000"/>
                  </a:schemeClr>
                </a:solidFill>
              </a:rPr>
              <a:t>Projects are judged anonymously therefore, at no time is the name of a designer, design firm, lighting manufacturer or specific brand admissible. Any reference or endorsement of a commercial product is not allowed. Proper names of places, sites, buildings (i.e., Waldorf Astoria, Verizon, Target) are acceptable. Proper names on signage of client space or building visible in photos are acceptable. You are limited to a total of 300 words. </a:t>
            </a:r>
            <a:r>
              <a:rPr lang="en-US" sz="1200" b="1" u="sng" dirty="0">
                <a:solidFill>
                  <a:schemeClr val="tx1">
                    <a:lumMod val="75000"/>
                  </a:schemeClr>
                </a:solidFill>
              </a:rPr>
              <a:t>The Impact Statement should be included in this summary.</a:t>
            </a:r>
            <a:endParaRPr lang="en-US" sz="1200" dirty="0">
              <a:solidFill>
                <a:schemeClr val="tx1">
                  <a:lumMod val="75000"/>
                </a:schemeClr>
              </a:solidFill>
            </a:endParaRPr>
          </a:p>
          <a:p>
            <a:pPr marL="0" indent="0">
              <a:buNone/>
            </a:pPr>
            <a:endParaRPr lang="en-US" sz="1300" dirty="0">
              <a:solidFill>
                <a:schemeClr val="tx1">
                  <a:lumMod val="65000"/>
                </a:schemeClr>
              </a:solidFill>
            </a:endParaRPr>
          </a:p>
          <a:p>
            <a:pPr marL="0" indent="0">
              <a:buNone/>
            </a:pPr>
            <a:endParaRPr lang="en-US" sz="1200" dirty="0">
              <a:solidFill>
                <a:schemeClr val="tx1">
                  <a:lumMod val="65000"/>
                </a:schemeClr>
              </a:solidFill>
            </a:endParaRPr>
          </a:p>
          <a:p>
            <a:pPr marL="0" indent="0">
              <a:buNone/>
            </a:pPr>
            <a:endParaRPr lang="en-US" sz="1400" dirty="0">
              <a:solidFill>
                <a:schemeClr val="tx1">
                  <a:lumMod val="65000"/>
                </a:schemeClr>
              </a:solidFill>
            </a:endParaRPr>
          </a:p>
          <a:p>
            <a:pPr marL="0" indent="0">
              <a:buNone/>
            </a:pPr>
            <a:endParaRPr lang="en-US" sz="1400" dirty="0">
              <a:solidFill>
                <a:schemeClr val="tx1">
                  <a:lumMod val="65000"/>
                </a:schemeClr>
              </a:solidFill>
            </a:endParaRPr>
          </a:p>
          <a:p>
            <a:pPr marL="0" indent="0">
              <a:buNone/>
            </a:pPr>
            <a:endParaRPr lang="en-US" sz="1400" dirty="0">
              <a:solidFill>
                <a:schemeClr val="tx1">
                  <a:lumMod val="65000"/>
                </a:schemeClr>
              </a:solidFill>
            </a:endParaRPr>
          </a:p>
          <a:p>
            <a:pPr marL="0" indent="0">
              <a:buNone/>
            </a:pPr>
            <a:endParaRPr lang="en-US" sz="1400" dirty="0">
              <a:solidFill>
                <a:schemeClr val="tx1">
                  <a:lumMod val="65000"/>
                </a:schemeClr>
              </a:solidFill>
            </a:endParaRPr>
          </a:p>
        </p:txBody>
      </p:sp>
      <p:sp>
        <p:nvSpPr>
          <p:cNvPr id="2" name="Content Placeholder 2">
            <a:extLst>
              <a:ext uri="{FF2B5EF4-FFF2-40B4-BE49-F238E27FC236}">
                <a16:creationId xmlns:a16="http://schemas.microsoft.com/office/drawing/2014/main" id="{ACD0E5ED-0390-9732-4287-F54EDA3433FC}"/>
              </a:ext>
            </a:extLst>
          </p:cNvPr>
          <p:cNvSpPr txBox="1">
            <a:spLocks/>
          </p:cNvSpPr>
          <p:nvPr/>
        </p:nvSpPr>
        <p:spPr>
          <a:xfrm>
            <a:off x="838199" y="365124"/>
            <a:ext cx="10515599" cy="1143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spcAft>
                <a:spcPts val="500"/>
              </a:spcAft>
              <a:buNone/>
            </a:pPr>
            <a:r>
              <a:rPr lang="en-US" sz="2000" b="1" dirty="0"/>
              <a:t>Title of Entry: </a:t>
            </a:r>
            <a:r>
              <a:rPr lang="en-US" sz="1300" dirty="0">
                <a:solidFill>
                  <a:schemeClr val="tx1">
                    <a:lumMod val="75000"/>
                  </a:schemeClr>
                </a:solidFill>
              </a:rPr>
              <a:t>Title of entry is what will appear on any awards you receive for the project. </a:t>
            </a:r>
          </a:p>
          <a:p>
            <a:pPr marL="0" indent="0">
              <a:lnSpc>
                <a:spcPct val="110000"/>
              </a:lnSpc>
              <a:spcBef>
                <a:spcPts val="0"/>
              </a:spcBef>
              <a:buNone/>
            </a:pPr>
            <a:r>
              <a:rPr lang="en-US" sz="1800" b="1" dirty="0"/>
              <a:t>Generic Title: </a:t>
            </a:r>
            <a:r>
              <a:rPr lang="en-US" sz="1200" dirty="0">
                <a:solidFill>
                  <a:schemeClr val="tx1">
                    <a:lumMod val="75000"/>
                  </a:schemeClr>
                </a:solidFill>
              </a:rPr>
              <a:t>The Generic Title is what will be displayed during judging. Please do not mention geography or any proper names in this title, to prevent potential bias. Violating this guideline may result in disqualification. For example, “Museum Interior’ is allowed;  “New  Museum of Contemporary Art” is not.</a:t>
            </a:r>
          </a:p>
          <a:p>
            <a:pPr marL="0" indent="0">
              <a:lnSpc>
                <a:spcPct val="110000"/>
              </a:lnSpc>
              <a:spcBef>
                <a:spcPts val="0"/>
              </a:spcBef>
              <a:buFont typeface="Arial" panose="020B0604020202020204" pitchFamily="34" charset="0"/>
              <a:buNone/>
            </a:pPr>
            <a:endParaRPr lang="en-US" sz="1800" b="1" dirty="0"/>
          </a:p>
          <a:p>
            <a:pPr marL="0" indent="0">
              <a:buFont typeface="Arial" panose="020B0604020202020204" pitchFamily="34" charset="0"/>
              <a:buNone/>
            </a:pPr>
            <a:endParaRPr lang="en-US" sz="1400" dirty="0">
              <a:solidFill>
                <a:schemeClr val="tx1">
                  <a:lumMod val="65000"/>
                </a:schemeClr>
              </a:solidFill>
            </a:endParaRPr>
          </a:p>
          <a:p>
            <a:pPr marL="0" indent="0">
              <a:buFont typeface="Arial" panose="020B0604020202020204" pitchFamily="34" charset="0"/>
              <a:buNone/>
            </a:pPr>
            <a:endParaRPr lang="en-US" sz="1400" dirty="0">
              <a:solidFill>
                <a:schemeClr val="tx1">
                  <a:lumMod val="65000"/>
                </a:schemeClr>
              </a:solidFill>
            </a:endParaRPr>
          </a:p>
        </p:txBody>
      </p:sp>
    </p:spTree>
    <p:extLst>
      <p:ext uri="{BB962C8B-B14F-4D97-AF65-F5344CB8AC3E}">
        <p14:creationId xmlns:p14="http://schemas.microsoft.com/office/powerpoint/2010/main" val="2827483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C5692-C6CB-2298-8FD0-85745C3A15E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4C9405-D3C7-8E71-D132-8E84FD55C50F}"/>
              </a:ext>
            </a:extLst>
          </p:cNvPr>
          <p:cNvSpPr>
            <a:spLocks noGrp="1"/>
          </p:cNvSpPr>
          <p:nvPr>
            <p:ph idx="1"/>
          </p:nvPr>
        </p:nvSpPr>
        <p:spPr>
          <a:xfrm>
            <a:off x="838198" y="4732209"/>
            <a:ext cx="9332845" cy="2079407"/>
          </a:xfrm>
          <a:ln>
            <a:noFill/>
          </a:ln>
        </p:spPr>
        <p:txBody>
          <a:bodyPr>
            <a:normAutofit/>
          </a:bodyPr>
          <a:lstStyle/>
          <a:p>
            <a:pPr marL="0" indent="0">
              <a:lnSpc>
                <a:spcPct val="110000"/>
              </a:lnSpc>
              <a:spcBef>
                <a:spcPts val="0"/>
              </a:spcBef>
              <a:spcAft>
                <a:spcPts val="500"/>
              </a:spcAft>
              <a:buNone/>
            </a:pPr>
            <a:r>
              <a:rPr lang="en-US" sz="1600" b="1" dirty="0"/>
              <a:t>Project Requirements:</a:t>
            </a:r>
          </a:p>
          <a:p>
            <a:pPr>
              <a:lnSpc>
                <a:spcPts val="1200"/>
              </a:lnSpc>
              <a:spcBef>
                <a:spcPts val="0"/>
              </a:spcBef>
              <a:spcAft>
                <a:spcPts val="500"/>
              </a:spcAft>
            </a:pPr>
            <a:r>
              <a:rPr lang="en-US" sz="1200" dirty="0">
                <a:solidFill>
                  <a:schemeClr val="tx1">
                    <a:lumMod val="75000"/>
                  </a:schemeClr>
                </a:solidFill>
              </a:rPr>
              <a:t>I have complied with the submittal procedures regarding notification of Project Owner and Design Team </a:t>
            </a:r>
          </a:p>
          <a:p>
            <a:pPr>
              <a:lnSpc>
                <a:spcPts val="1200"/>
              </a:lnSpc>
              <a:spcBef>
                <a:spcPts val="0"/>
              </a:spcBef>
              <a:spcAft>
                <a:spcPts val="500"/>
              </a:spcAft>
            </a:pPr>
            <a:r>
              <a:rPr lang="en-US" sz="1200" dirty="0">
                <a:solidFill>
                  <a:schemeClr val="tx1">
                    <a:lumMod val="75000"/>
                  </a:schemeClr>
                </a:solidFill>
              </a:rPr>
              <a:t>I acknowledge that all project participants have been informed that the entry may be published in IESPR social media.</a:t>
            </a:r>
          </a:p>
          <a:p>
            <a:pPr>
              <a:lnSpc>
                <a:spcPts val="1200"/>
              </a:lnSpc>
              <a:spcBef>
                <a:spcPts val="0"/>
              </a:spcBef>
              <a:spcAft>
                <a:spcPts val="500"/>
              </a:spcAft>
            </a:pPr>
            <a:r>
              <a:rPr lang="en-US" sz="1200" dirty="0">
                <a:solidFill>
                  <a:schemeClr val="tx1">
                    <a:lumMod val="75000"/>
                  </a:schemeClr>
                </a:solidFill>
              </a:rPr>
              <a:t>I acknowledge that IESPR may use the projects submitted to promote the Society’s programs and services.</a:t>
            </a:r>
          </a:p>
          <a:p>
            <a:pPr>
              <a:lnSpc>
                <a:spcPts val="1200"/>
              </a:lnSpc>
              <a:spcBef>
                <a:spcPts val="0"/>
              </a:spcBef>
              <a:spcAft>
                <a:spcPts val="500"/>
              </a:spcAft>
            </a:pPr>
            <a:r>
              <a:rPr lang="en-US" sz="1200" dirty="0">
                <a:solidFill>
                  <a:schemeClr val="tx1">
                    <a:lumMod val="75000"/>
                  </a:schemeClr>
                </a:solidFill>
              </a:rPr>
              <a:t>I have obtained written permission from the photographer(s) and have notified them that they will receive credit for their work but will not receive reimbursement for published photographs</a:t>
            </a:r>
          </a:p>
          <a:p>
            <a:pPr>
              <a:lnSpc>
                <a:spcPts val="1200"/>
              </a:lnSpc>
              <a:spcBef>
                <a:spcPts val="0"/>
              </a:spcBef>
              <a:spcAft>
                <a:spcPts val="500"/>
              </a:spcAft>
            </a:pPr>
            <a:r>
              <a:rPr lang="en-US" sz="1200" dirty="0">
                <a:solidFill>
                  <a:schemeClr val="tx1">
                    <a:lumMod val="75000"/>
                  </a:schemeClr>
                </a:solidFill>
              </a:rPr>
              <a:t>I acknowledge that no fill light or flash was used during the photography</a:t>
            </a:r>
          </a:p>
          <a:p>
            <a:pPr>
              <a:lnSpc>
                <a:spcPts val="1200"/>
              </a:lnSpc>
              <a:spcBef>
                <a:spcPts val="0"/>
              </a:spcBef>
              <a:spcAft>
                <a:spcPts val="500"/>
              </a:spcAft>
            </a:pPr>
            <a:r>
              <a:rPr lang="en-US" sz="1200" dirty="0">
                <a:solidFill>
                  <a:schemeClr val="tx1">
                    <a:lumMod val="75000"/>
                  </a:schemeClr>
                </a:solidFill>
              </a:rPr>
              <a:t>All project images must be taken at night or under conditions where natural light contribution is minimal, in order to accurately showcase the architectural lighting design. </a:t>
            </a:r>
          </a:p>
          <a:p>
            <a:pPr>
              <a:lnSpc>
                <a:spcPts val="1200"/>
              </a:lnSpc>
              <a:spcBef>
                <a:spcPts val="0"/>
              </a:spcBef>
              <a:spcAft>
                <a:spcPts val="500"/>
              </a:spcAft>
            </a:pPr>
            <a:endParaRPr lang="en-US" sz="1200" dirty="0">
              <a:solidFill>
                <a:schemeClr val="tx1">
                  <a:lumMod val="75000"/>
                </a:schemeClr>
              </a:solidFill>
            </a:endParaRPr>
          </a:p>
          <a:p>
            <a:pPr marL="0" indent="0">
              <a:buNone/>
            </a:pPr>
            <a:endParaRPr lang="en-US" sz="1400" b="1" dirty="0"/>
          </a:p>
          <a:p>
            <a:pPr marL="0" indent="0">
              <a:buNone/>
            </a:pPr>
            <a:endParaRPr lang="en-US" sz="1400" dirty="0">
              <a:solidFill>
                <a:schemeClr val="tx1">
                  <a:lumMod val="65000"/>
                </a:schemeClr>
              </a:solidFill>
            </a:endParaRPr>
          </a:p>
          <a:p>
            <a:pPr marL="0" indent="0">
              <a:buNone/>
            </a:pPr>
            <a:endParaRPr lang="en-US" sz="1400" dirty="0">
              <a:solidFill>
                <a:schemeClr val="tx1">
                  <a:lumMod val="65000"/>
                </a:schemeClr>
              </a:solidFill>
            </a:endParaRPr>
          </a:p>
          <a:p>
            <a:pPr marL="0" indent="0">
              <a:buNone/>
            </a:pPr>
            <a:endParaRPr lang="en-US" sz="1400" dirty="0">
              <a:solidFill>
                <a:schemeClr val="tx1">
                  <a:lumMod val="65000"/>
                </a:schemeClr>
              </a:solidFill>
            </a:endParaRPr>
          </a:p>
        </p:txBody>
      </p:sp>
      <p:sp>
        <p:nvSpPr>
          <p:cNvPr id="2" name="Content Placeholder 2">
            <a:extLst>
              <a:ext uri="{FF2B5EF4-FFF2-40B4-BE49-F238E27FC236}">
                <a16:creationId xmlns:a16="http://schemas.microsoft.com/office/drawing/2014/main" id="{81A35687-025F-8A4D-BE10-8D43D6754625}"/>
              </a:ext>
            </a:extLst>
          </p:cNvPr>
          <p:cNvSpPr txBox="1">
            <a:spLocks/>
          </p:cNvSpPr>
          <p:nvPr/>
        </p:nvSpPr>
        <p:spPr>
          <a:xfrm>
            <a:off x="838200" y="365123"/>
            <a:ext cx="3657600" cy="1143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spcAft>
                <a:spcPts val="500"/>
              </a:spcAft>
              <a:buFont typeface="Arial" panose="020B0604020202020204" pitchFamily="34" charset="0"/>
              <a:buNone/>
            </a:pPr>
            <a:r>
              <a:rPr lang="en-US" sz="2000" b="1" dirty="0"/>
              <a:t>Title of Entry</a:t>
            </a:r>
          </a:p>
          <a:p>
            <a:pPr marL="0" indent="0">
              <a:lnSpc>
                <a:spcPct val="110000"/>
              </a:lnSpc>
              <a:spcBef>
                <a:spcPts val="0"/>
              </a:spcBef>
              <a:buFont typeface="Arial" panose="020B0604020202020204" pitchFamily="34" charset="0"/>
              <a:buNone/>
            </a:pPr>
            <a:r>
              <a:rPr lang="en-US" sz="1800" b="1" dirty="0"/>
              <a:t>Generic Title</a:t>
            </a:r>
          </a:p>
          <a:p>
            <a:pPr marL="0" indent="0">
              <a:buFont typeface="Arial" panose="020B0604020202020204" pitchFamily="34" charset="0"/>
              <a:buNone/>
            </a:pPr>
            <a:endParaRPr lang="en-US" sz="1400" dirty="0">
              <a:solidFill>
                <a:schemeClr val="tx1">
                  <a:lumMod val="65000"/>
                </a:schemeClr>
              </a:solidFill>
            </a:endParaRPr>
          </a:p>
          <a:p>
            <a:pPr marL="0" indent="0">
              <a:buFont typeface="Arial" panose="020B0604020202020204" pitchFamily="34" charset="0"/>
              <a:buNone/>
            </a:pPr>
            <a:endParaRPr lang="en-US" sz="1400" dirty="0">
              <a:solidFill>
                <a:schemeClr val="tx1">
                  <a:lumMod val="65000"/>
                </a:schemeClr>
              </a:solidFill>
            </a:endParaRPr>
          </a:p>
          <a:p>
            <a:pPr marL="0" indent="0">
              <a:buFont typeface="Arial" panose="020B0604020202020204" pitchFamily="34" charset="0"/>
              <a:buNone/>
            </a:pPr>
            <a:endParaRPr lang="en-US" sz="1400" dirty="0">
              <a:solidFill>
                <a:schemeClr val="tx1">
                  <a:lumMod val="65000"/>
                </a:schemeClr>
              </a:solidFill>
            </a:endParaRPr>
          </a:p>
        </p:txBody>
      </p:sp>
      <p:sp>
        <p:nvSpPr>
          <p:cNvPr id="6" name="Content Placeholder 2">
            <a:extLst>
              <a:ext uri="{FF2B5EF4-FFF2-40B4-BE49-F238E27FC236}">
                <a16:creationId xmlns:a16="http://schemas.microsoft.com/office/drawing/2014/main" id="{C87E8042-1F08-18A2-B4F4-CF568CCDE484}"/>
              </a:ext>
            </a:extLst>
          </p:cNvPr>
          <p:cNvSpPr txBox="1">
            <a:spLocks/>
          </p:cNvSpPr>
          <p:nvPr/>
        </p:nvSpPr>
        <p:spPr>
          <a:xfrm>
            <a:off x="838199" y="1510082"/>
            <a:ext cx="10586986" cy="3108960"/>
          </a:xfrm>
          <a:prstGeom prst="rect">
            <a:avLst/>
          </a:prstGeom>
        </p:spPr>
        <p:txBody>
          <a:bodyPr vert="horz" lIns="91440" tIns="45720" rIns="91440" bIns="45720" numCol="3" spcCol="68580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500"/>
              </a:spcAft>
              <a:buFont typeface="Arial" panose="020B0604020202020204" pitchFamily="34" charset="0"/>
              <a:buNone/>
            </a:pPr>
            <a:r>
              <a:rPr lang="en-US" sz="2000" b="1" dirty="0"/>
              <a:t>Photographers / Videographers: </a:t>
            </a:r>
          </a:p>
          <a:p>
            <a:pPr marL="0" indent="0">
              <a:lnSpc>
                <a:spcPct val="100000"/>
              </a:lnSpc>
              <a:spcBef>
                <a:spcPts val="0"/>
              </a:spcBef>
              <a:spcAft>
                <a:spcPts val="500"/>
              </a:spcAft>
              <a:buFont typeface="Arial" panose="020B0604020202020204" pitchFamily="34" charset="0"/>
              <a:buNone/>
            </a:pPr>
            <a:r>
              <a:rPr lang="en-US" sz="1700" b="1" dirty="0">
                <a:solidFill>
                  <a:schemeClr val="tx1">
                    <a:lumMod val="65000"/>
                  </a:schemeClr>
                </a:solidFill>
              </a:rPr>
              <a:t>Photographer: John Doe</a:t>
            </a:r>
          </a:p>
          <a:p>
            <a:pPr>
              <a:lnSpc>
                <a:spcPct val="100000"/>
              </a:lnSpc>
              <a:spcBef>
                <a:spcPts val="0"/>
              </a:spcBef>
              <a:spcAft>
                <a:spcPts val="500"/>
              </a:spcAft>
              <a:defRPr/>
            </a:pPr>
            <a:r>
              <a:rPr lang="en-US" sz="1700" dirty="0">
                <a:solidFill>
                  <a:prstClr val="white">
                    <a:lumMod val="65000"/>
                  </a:prstClr>
                </a:solidFill>
              </a:rPr>
              <a:t>Company</a:t>
            </a:r>
          </a:p>
          <a:p>
            <a:pPr>
              <a:lnSpc>
                <a:spcPct val="100000"/>
              </a:lnSpc>
              <a:spcBef>
                <a:spcPts val="0"/>
              </a:spcBef>
              <a:spcAft>
                <a:spcPts val="500"/>
              </a:spcAft>
              <a:defRPr/>
            </a:pPr>
            <a:r>
              <a:rPr lang="en-US" sz="1700" dirty="0">
                <a:solidFill>
                  <a:prstClr val="white">
                    <a:lumMod val="65000"/>
                  </a:prstClr>
                </a:solidFill>
              </a:rPr>
              <a:t>Email</a:t>
            </a:r>
          </a:p>
          <a:p>
            <a:pPr>
              <a:lnSpc>
                <a:spcPct val="100000"/>
              </a:lnSpc>
              <a:spcBef>
                <a:spcPts val="0"/>
              </a:spcBef>
              <a:spcAft>
                <a:spcPts val="500"/>
              </a:spcAft>
              <a:defRPr/>
            </a:pPr>
            <a:r>
              <a:rPr lang="en-US" sz="1700" dirty="0">
                <a:solidFill>
                  <a:prstClr val="white">
                    <a:lumMod val="65000"/>
                  </a:prstClr>
                </a:solidFill>
              </a:rPr>
              <a:t>Phone number</a:t>
            </a:r>
          </a:p>
          <a:p>
            <a:pPr>
              <a:lnSpc>
                <a:spcPct val="100000"/>
              </a:lnSpc>
              <a:spcBef>
                <a:spcPts val="0"/>
              </a:spcBef>
              <a:spcAft>
                <a:spcPts val="500"/>
              </a:spcAft>
              <a:defRPr/>
            </a:pPr>
            <a:endParaRPr lang="en-US" sz="1700" dirty="0">
              <a:solidFill>
                <a:schemeClr val="tx1">
                  <a:lumMod val="65000"/>
                </a:schemeClr>
              </a:solidFill>
            </a:endParaRPr>
          </a:p>
          <a:p>
            <a:pPr marL="0" lvl="0" indent="0">
              <a:lnSpc>
                <a:spcPct val="100000"/>
              </a:lnSpc>
              <a:spcBef>
                <a:spcPts val="0"/>
              </a:spcBef>
              <a:spcAft>
                <a:spcPts val="500"/>
              </a:spcAft>
              <a:buNone/>
              <a:defRPr/>
            </a:pPr>
            <a:r>
              <a:rPr lang="en-US" sz="2000" b="1" dirty="0">
                <a:solidFill>
                  <a:prstClr val="white"/>
                </a:solidFill>
              </a:rPr>
              <a:t>Lighting Designers: </a:t>
            </a:r>
          </a:p>
          <a:p>
            <a:pPr marL="0" indent="0">
              <a:lnSpc>
                <a:spcPct val="100000"/>
              </a:lnSpc>
              <a:spcBef>
                <a:spcPts val="0"/>
              </a:spcBef>
              <a:spcAft>
                <a:spcPts val="500"/>
              </a:spcAft>
              <a:buNone/>
              <a:defRPr/>
            </a:pPr>
            <a:r>
              <a:rPr lang="en-US" sz="1700" b="1" dirty="0">
                <a:solidFill>
                  <a:prstClr val="white">
                    <a:lumMod val="65000"/>
                  </a:prstClr>
                </a:solidFill>
              </a:rPr>
              <a:t>Lead Designer: Jane Doe</a:t>
            </a:r>
          </a:p>
          <a:p>
            <a:pPr>
              <a:lnSpc>
                <a:spcPct val="100000"/>
              </a:lnSpc>
              <a:spcBef>
                <a:spcPts val="0"/>
              </a:spcBef>
              <a:spcAft>
                <a:spcPts val="500"/>
              </a:spcAft>
              <a:defRPr/>
            </a:pPr>
            <a:r>
              <a:rPr lang="en-US" sz="1700" dirty="0">
                <a:solidFill>
                  <a:prstClr val="white">
                    <a:lumMod val="65000"/>
                  </a:prstClr>
                </a:solidFill>
              </a:rPr>
              <a:t>Company</a:t>
            </a:r>
          </a:p>
          <a:p>
            <a:pPr>
              <a:lnSpc>
                <a:spcPct val="100000"/>
              </a:lnSpc>
              <a:spcBef>
                <a:spcPts val="0"/>
              </a:spcBef>
              <a:spcAft>
                <a:spcPts val="500"/>
              </a:spcAft>
              <a:defRPr/>
            </a:pPr>
            <a:r>
              <a:rPr lang="en-US" sz="1700" dirty="0">
                <a:solidFill>
                  <a:prstClr val="white">
                    <a:lumMod val="65000"/>
                  </a:prstClr>
                </a:solidFill>
              </a:rPr>
              <a:t>Email</a:t>
            </a:r>
          </a:p>
          <a:p>
            <a:pPr>
              <a:lnSpc>
                <a:spcPct val="100000"/>
              </a:lnSpc>
              <a:spcBef>
                <a:spcPts val="0"/>
              </a:spcBef>
              <a:spcAft>
                <a:spcPts val="500"/>
              </a:spcAft>
              <a:defRPr/>
            </a:pPr>
            <a:r>
              <a:rPr lang="en-US" sz="1700" dirty="0">
                <a:solidFill>
                  <a:prstClr val="white">
                    <a:lumMod val="65000"/>
                  </a:prstClr>
                </a:solidFill>
              </a:rPr>
              <a:t>Phone number</a:t>
            </a:r>
            <a:br>
              <a:rPr lang="en-US" sz="1700" dirty="0">
                <a:solidFill>
                  <a:prstClr val="white">
                    <a:lumMod val="65000"/>
                  </a:prstClr>
                </a:solidFill>
              </a:rPr>
            </a:br>
            <a:endParaRPr lang="en-US" sz="1700" dirty="0">
              <a:solidFill>
                <a:prstClr val="white">
                  <a:lumMod val="65000"/>
                </a:prstClr>
              </a:solidFill>
            </a:endParaRPr>
          </a:p>
          <a:p>
            <a:pPr marL="0" lvl="0" indent="0">
              <a:lnSpc>
                <a:spcPct val="100000"/>
              </a:lnSpc>
              <a:spcBef>
                <a:spcPts val="0"/>
              </a:spcBef>
              <a:spcAft>
                <a:spcPts val="500"/>
              </a:spcAft>
              <a:buNone/>
              <a:defRPr/>
            </a:pPr>
            <a:r>
              <a:rPr lang="en-US" sz="1700" b="1" dirty="0">
                <a:solidFill>
                  <a:prstClr val="white">
                    <a:lumMod val="65000"/>
                  </a:prstClr>
                </a:solidFill>
              </a:rPr>
              <a:t>Lighting Designer #2: John Doe</a:t>
            </a:r>
          </a:p>
          <a:p>
            <a:pPr>
              <a:lnSpc>
                <a:spcPct val="100000"/>
              </a:lnSpc>
              <a:spcBef>
                <a:spcPts val="0"/>
              </a:spcBef>
              <a:spcAft>
                <a:spcPts val="500"/>
              </a:spcAft>
              <a:defRPr/>
            </a:pPr>
            <a:r>
              <a:rPr lang="en-US" sz="1700" dirty="0">
                <a:solidFill>
                  <a:prstClr val="white">
                    <a:lumMod val="65000"/>
                  </a:prstClr>
                </a:solidFill>
              </a:rPr>
              <a:t>Company</a:t>
            </a:r>
          </a:p>
          <a:p>
            <a:pPr>
              <a:lnSpc>
                <a:spcPct val="100000"/>
              </a:lnSpc>
              <a:spcBef>
                <a:spcPts val="0"/>
              </a:spcBef>
              <a:spcAft>
                <a:spcPts val="500"/>
              </a:spcAft>
              <a:defRPr/>
            </a:pPr>
            <a:r>
              <a:rPr lang="en-US" sz="1700" dirty="0">
                <a:solidFill>
                  <a:prstClr val="white">
                    <a:lumMod val="65000"/>
                  </a:prstClr>
                </a:solidFill>
              </a:rPr>
              <a:t>Email</a:t>
            </a:r>
          </a:p>
          <a:p>
            <a:pPr>
              <a:lnSpc>
                <a:spcPct val="100000"/>
              </a:lnSpc>
              <a:spcBef>
                <a:spcPts val="0"/>
              </a:spcBef>
              <a:spcAft>
                <a:spcPts val="500"/>
              </a:spcAft>
              <a:defRPr/>
            </a:pPr>
            <a:r>
              <a:rPr lang="en-US" sz="1700" dirty="0">
                <a:solidFill>
                  <a:prstClr val="white">
                    <a:lumMod val="65000"/>
                  </a:prstClr>
                </a:solidFill>
              </a:rPr>
              <a:t>Phone number</a:t>
            </a:r>
          </a:p>
          <a:p>
            <a:pPr marL="0" lvl="0" indent="0">
              <a:lnSpc>
                <a:spcPct val="100000"/>
              </a:lnSpc>
              <a:spcBef>
                <a:spcPts val="0"/>
              </a:spcBef>
              <a:spcAft>
                <a:spcPts val="500"/>
              </a:spcAft>
              <a:buNone/>
              <a:defRPr/>
            </a:pPr>
            <a:endParaRPr lang="en-US" sz="1700" b="1" dirty="0">
              <a:solidFill>
                <a:prstClr val="white">
                  <a:lumMod val="65000"/>
                </a:prstClr>
              </a:solidFill>
            </a:endParaRPr>
          </a:p>
          <a:p>
            <a:pPr marL="0" lvl="0" indent="0">
              <a:lnSpc>
                <a:spcPct val="100000"/>
              </a:lnSpc>
              <a:spcBef>
                <a:spcPts val="0"/>
              </a:spcBef>
              <a:spcAft>
                <a:spcPts val="500"/>
              </a:spcAft>
              <a:buNone/>
              <a:defRPr/>
            </a:pPr>
            <a:r>
              <a:rPr lang="en-US" sz="1700" b="1" dirty="0">
                <a:solidFill>
                  <a:prstClr val="white">
                    <a:lumMod val="65000"/>
                  </a:prstClr>
                </a:solidFill>
              </a:rPr>
              <a:t>Lighting Designer #3: John Doe</a:t>
            </a:r>
          </a:p>
          <a:p>
            <a:pPr>
              <a:lnSpc>
                <a:spcPct val="100000"/>
              </a:lnSpc>
              <a:spcBef>
                <a:spcPts val="0"/>
              </a:spcBef>
              <a:spcAft>
                <a:spcPts val="500"/>
              </a:spcAft>
              <a:defRPr/>
            </a:pPr>
            <a:r>
              <a:rPr lang="en-US" sz="1700" dirty="0">
                <a:solidFill>
                  <a:prstClr val="white">
                    <a:lumMod val="65000"/>
                  </a:prstClr>
                </a:solidFill>
              </a:rPr>
              <a:t>Company</a:t>
            </a:r>
          </a:p>
          <a:p>
            <a:pPr>
              <a:lnSpc>
                <a:spcPct val="100000"/>
              </a:lnSpc>
              <a:spcBef>
                <a:spcPts val="0"/>
              </a:spcBef>
              <a:spcAft>
                <a:spcPts val="500"/>
              </a:spcAft>
              <a:defRPr/>
            </a:pPr>
            <a:r>
              <a:rPr lang="en-US" sz="1700" dirty="0">
                <a:solidFill>
                  <a:prstClr val="white">
                    <a:lumMod val="65000"/>
                  </a:prstClr>
                </a:solidFill>
              </a:rPr>
              <a:t>Email</a:t>
            </a:r>
          </a:p>
          <a:p>
            <a:pPr>
              <a:lnSpc>
                <a:spcPct val="100000"/>
              </a:lnSpc>
              <a:spcBef>
                <a:spcPts val="0"/>
              </a:spcBef>
              <a:spcAft>
                <a:spcPts val="500"/>
              </a:spcAft>
              <a:defRPr/>
            </a:pPr>
            <a:r>
              <a:rPr lang="en-US" sz="1700" dirty="0">
                <a:solidFill>
                  <a:prstClr val="white">
                    <a:lumMod val="65000"/>
                  </a:prstClr>
                </a:solidFill>
              </a:rPr>
              <a:t>Phone number</a:t>
            </a:r>
          </a:p>
          <a:p>
            <a:pPr marL="0" indent="0">
              <a:lnSpc>
                <a:spcPct val="100000"/>
              </a:lnSpc>
              <a:spcBef>
                <a:spcPts val="0"/>
              </a:spcBef>
              <a:spcAft>
                <a:spcPts val="500"/>
              </a:spcAft>
              <a:buNone/>
              <a:defRPr/>
            </a:pPr>
            <a:endParaRPr lang="en-US" sz="1700" dirty="0">
              <a:solidFill>
                <a:prstClr val="white">
                  <a:lumMod val="65000"/>
                </a:prstClr>
              </a:solidFill>
            </a:endParaRPr>
          </a:p>
          <a:p>
            <a:pPr marL="0" lvl="0" indent="0">
              <a:lnSpc>
                <a:spcPct val="100000"/>
              </a:lnSpc>
              <a:spcBef>
                <a:spcPts val="0"/>
              </a:spcBef>
              <a:spcAft>
                <a:spcPts val="500"/>
              </a:spcAft>
              <a:buNone/>
              <a:defRPr/>
            </a:pPr>
            <a:r>
              <a:rPr lang="en-US" sz="1700" b="1" dirty="0">
                <a:solidFill>
                  <a:prstClr val="white">
                    <a:lumMod val="65000"/>
                  </a:prstClr>
                </a:solidFill>
              </a:rPr>
              <a:t>Lighting Designer #4: John Doe</a:t>
            </a:r>
          </a:p>
          <a:p>
            <a:pPr>
              <a:lnSpc>
                <a:spcPct val="100000"/>
              </a:lnSpc>
              <a:spcBef>
                <a:spcPts val="0"/>
              </a:spcBef>
              <a:spcAft>
                <a:spcPts val="500"/>
              </a:spcAft>
              <a:defRPr/>
            </a:pPr>
            <a:r>
              <a:rPr lang="en-US" sz="1700" dirty="0">
                <a:solidFill>
                  <a:prstClr val="white">
                    <a:lumMod val="65000"/>
                  </a:prstClr>
                </a:solidFill>
              </a:rPr>
              <a:t>Company</a:t>
            </a:r>
          </a:p>
          <a:p>
            <a:pPr>
              <a:lnSpc>
                <a:spcPct val="100000"/>
              </a:lnSpc>
              <a:spcBef>
                <a:spcPts val="0"/>
              </a:spcBef>
              <a:spcAft>
                <a:spcPts val="500"/>
              </a:spcAft>
              <a:defRPr/>
            </a:pPr>
            <a:r>
              <a:rPr lang="en-US" sz="1700" dirty="0">
                <a:solidFill>
                  <a:prstClr val="white">
                    <a:lumMod val="65000"/>
                  </a:prstClr>
                </a:solidFill>
              </a:rPr>
              <a:t>Email</a:t>
            </a:r>
          </a:p>
          <a:p>
            <a:pPr>
              <a:lnSpc>
                <a:spcPct val="100000"/>
              </a:lnSpc>
              <a:spcBef>
                <a:spcPts val="0"/>
              </a:spcBef>
              <a:spcAft>
                <a:spcPts val="500"/>
              </a:spcAft>
              <a:defRPr/>
            </a:pPr>
            <a:r>
              <a:rPr lang="en-US" sz="1700" dirty="0">
                <a:solidFill>
                  <a:prstClr val="white">
                    <a:lumMod val="65000"/>
                  </a:prstClr>
                </a:solidFill>
              </a:rPr>
              <a:t>Phone number</a:t>
            </a:r>
          </a:p>
          <a:p>
            <a:pPr>
              <a:lnSpc>
                <a:spcPct val="100000"/>
              </a:lnSpc>
              <a:spcBef>
                <a:spcPts val="0"/>
              </a:spcBef>
              <a:spcAft>
                <a:spcPts val="500"/>
              </a:spcAft>
              <a:defRPr/>
            </a:pPr>
            <a:endParaRPr lang="en-US" sz="1700" dirty="0">
              <a:solidFill>
                <a:prstClr val="white">
                  <a:lumMod val="65000"/>
                </a:prstClr>
              </a:solidFill>
            </a:endParaRPr>
          </a:p>
          <a:p>
            <a:pPr>
              <a:lnSpc>
                <a:spcPct val="100000"/>
              </a:lnSpc>
              <a:spcBef>
                <a:spcPts val="0"/>
              </a:spcBef>
              <a:spcAft>
                <a:spcPts val="500"/>
              </a:spcAft>
              <a:defRPr/>
            </a:pPr>
            <a:endParaRPr lang="en-US" sz="1700" dirty="0">
              <a:solidFill>
                <a:prstClr val="white">
                  <a:lumMod val="65000"/>
                </a:prstClr>
              </a:solidFill>
            </a:endParaRPr>
          </a:p>
          <a:p>
            <a:pPr marL="0" lvl="0" indent="0">
              <a:lnSpc>
                <a:spcPct val="100000"/>
              </a:lnSpc>
              <a:spcBef>
                <a:spcPts val="0"/>
              </a:spcBef>
              <a:spcAft>
                <a:spcPts val="500"/>
              </a:spcAft>
              <a:buNone/>
              <a:defRPr/>
            </a:pPr>
            <a:r>
              <a:rPr lang="en-US" sz="1700" b="1" dirty="0">
                <a:solidFill>
                  <a:prstClr val="white">
                    <a:lumMod val="65000"/>
                  </a:prstClr>
                </a:solidFill>
              </a:rPr>
              <a:t>Lighting Designer #5: Jane Doe</a:t>
            </a:r>
          </a:p>
          <a:p>
            <a:pPr>
              <a:lnSpc>
                <a:spcPct val="100000"/>
              </a:lnSpc>
              <a:spcBef>
                <a:spcPts val="0"/>
              </a:spcBef>
              <a:spcAft>
                <a:spcPts val="500"/>
              </a:spcAft>
              <a:defRPr/>
            </a:pPr>
            <a:r>
              <a:rPr lang="en-US" sz="1700" dirty="0">
                <a:solidFill>
                  <a:prstClr val="white">
                    <a:lumMod val="65000"/>
                  </a:prstClr>
                </a:solidFill>
              </a:rPr>
              <a:t>Company</a:t>
            </a:r>
          </a:p>
          <a:p>
            <a:pPr>
              <a:lnSpc>
                <a:spcPct val="100000"/>
              </a:lnSpc>
              <a:spcBef>
                <a:spcPts val="0"/>
              </a:spcBef>
              <a:spcAft>
                <a:spcPts val="500"/>
              </a:spcAft>
              <a:defRPr/>
            </a:pPr>
            <a:r>
              <a:rPr lang="en-US" sz="1700" dirty="0">
                <a:solidFill>
                  <a:prstClr val="white">
                    <a:lumMod val="65000"/>
                  </a:prstClr>
                </a:solidFill>
              </a:rPr>
              <a:t>Email</a:t>
            </a:r>
          </a:p>
          <a:p>
            <a:pPr>
              <a:lnSpc>
                <a:spcPct val="100000"/>
              </a:lnSpc>
              <a:spcBef>
                <a:spcPts val="0"/>
              </a:spcBef>
              <a:spcAft>
                <a:spcPts val="500"/>
              </a:spcAft>
              <a:defRPr/>
            </a:pPr>
            <a:r>
              <a:rPr lang="en-US" sz="1700" dirty="0">
                <a:solidFill>
                  <a:prstClr val="white">
                    <a:lumMod val="65000"/>
                  </a:prstClr>
                </a:solidFill>
              </a:rPr>
              <a:t>Phone number</a:t>
            </a:r>
          </a:p>
          <a:p>
            <a:pPr marL="0" indent="0">
              <a:lnSpc>
                <a:spcPct val="100000"/>
              </a:lnSpc>
              <a:spcBef>
                <a:spcPts val="0"/>
              </a:spcBef>
              <a:spcAft>
                <a:spcPts val="500"/>
              </a:spcAft>
              <a:buNone/>
              <a:defRPr/>
            </a:pPr>
            <a:endParaRPr lang="en-US" sz="2500" dirty="0"/>
          </a:p>
          <a:p>
            <a:pPr>
              <a:lnSpc>
                <a:spcPct val="100000"/>
              </a:lnSpc>
              <a:spcBef>
                <a:spcPts val="0"/>
              </a:spcBef>
              <a:spcAft>
                <a:spcPts val="500"/>
              </a:spcAft>
              <a:defRPr/>
            </a:pPr>
            <a:endParaRPr lang="en-US" sz="1500" dirty="0">
              <a:solidFill>
                <a:prstClr val="white">
                  <a:lumMod val="65000"/>
                </a:prstClr>
              </a:solidFill>
            </a:endParaRPr>
          </a:p>
          <a:p>
            <a:pPr marL="0" indent="0">
              <a:lnSpc>
                <a:spcPct val="100000"/>
              </a:lnSpc>
              <a:spcBef>
                <a:spcPts val="0"/>
              </a:spcBef>
              <a:spcAft>
                <a:spcPts val="500"/>
              </a:spcAft>
              <a:buNone/>
              <a:defRPr/>
            </a:pPr>
            <a:endParaRPr lang="en-US" sz="1300" dirty="0">
              <a:solidFill>
                <a:prstClr val="white">
                  <a:lumMod val="65000"/>
                </a:prstClr>
              </a:solidFill>
            </a:endParaRPr>
          </a:p>
          <a:p>
            <a:pPr>
              <a:lnSpc>
                <a:spcPct val="100000"/>
              </a:lnSpc>
              <a:spcBef>
                <a:spcPts val="0"/>
              </a:spcBef>
              <a:spcAft>
                <a:spcPts val="500"/>
              </a:spcAft>
              <a:defRPr/>
            </a:pPr>
            <a:endParaRPr lang="en-US" sz="1300" dirty="0">
              <a:solidFill>
                <a:schemeClr val="tx1">
                  <a:lumMod val="65000"/>
                </a:schemeClr>
              </a:solidFill>
            </a:endParaRPr>
          </a:p>
          <a:p>
            <a:pPr>
              <a:lnSpc>
                <a:spcPct val="100000"/>
              </a:lnSpc>
              <a:spcBef>
                <a:spcPts val="0"/>
              </a:spcBef>
              <a:spcAft>
                <a:spcPts val="500"/>
              </a:spcAft>
            </a:pPr>
            <a:endParaRPr lang="en-US" sz="1300" dirty="0">
              <a:solidFill>
                <a:schemeClr val="tx1">
                  <a:lumMod val="65000"/>
                </a:schemeClr>
              </a:solidFill>
            </a:endParaRPr>
          </a:p>
          <a:p>
            <a:pPr marL="0" indent="0">
              <a:buFont typeface="Arial" panose="020B0604020202020204" pitchFamily="34" charset="0"/>
              <a:buNone/>
            </a:pPr>
            <a:endParaRPr lang="en-US" sz="1300" dirty="0">
              <a:solidFill>
                <a:schemeClr val="tx1">
                  <a:lumMod val="65000"/>
                </a:schemeClr>
              </a:solidFill>
            </a:endParaRPr>
          </a:p>
          <a:p>
            <a:pPr marL="0" indent="0">
              <a:buFont typeface="Arial" panose="020B0604020202020204" pitchFamily="34" charset="0"/>
              <a:buNone/>
            </a:pPr>
            <a:endParaRPr lang="en-US" sz="1300" dirty="0">
              <a:solidFill>
                <a:schemeClr val="tx1">
                  <a:lumMod val="65000"/>
                </a:schemeClr>
              </a:solidFill>
            </a:endParaRPr>
          </a:p>
          <a:p>
            <a:pPr marL="0" indent="0">
              <a:buFont typeface="Arial" panose="020B0604020202020204" pitchFamily="34" charset="0"/>
              <a:buNone/>
            </a:pPr>
            <a:endParaRPr lang="en-US" sz="1400" dirty="0">
              <a:solidFill>
                <a:schemeClr val="tx1">
                  <a:lumMod val="65000"/>
                </a:schemeClr>
              </a:solidFill>
            </a:endParaRPr>
          </a:p>
        </p:txBody>
      </p:sp>
    </p:spTree>
    <p:extLst>
      <p:ext uri="{BB962C8B-B14F-4D97-AF65-F5344CB8AC3E}">
        <p14:creationId xmlns:p14="http://schemas.microsoft.com/office/powerpoint/2010/main" val="1174575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47631-5B99-A160-B7A3-F9CAF8A96F4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0A0C0B-12CA-C388-D93C-B96358688151}"/>
              </a:ext>
            </a:extLst>
          </p:cNvPr>
          <p:cNvSpPr>
            <a:spLocks noGrp="1"/>
          </p:cNvSpPr>
          <p:nvPr>
            <p:ph idx="1"/>
          </p:nvPr>
        </p:nvSpPr>
        <p:spPr>
          <a:xfrm>
            <a:off x="9436101" y="613832"/>
            <a:ext cx="2514600" cy="5486400"/>
          </a:xfrm>
        </p:spPr>
        <p:txBody>
          <a:bodyPr/>
          <a:lstStyle/>
          <a:p>
            <a:pPr marL="0" indent="0">
              <a:lnSpc>
                <a:spcPct val="100000"/>
              </a:lnSpc>
              <a:buNone/>
            </a:pPr>
            <a:r>
              <a:rPr lang="en-US" sz="1600" b="0" i="0" u="none" strike="noStrike" dirty="0">
                <a:effectLst/>
                <a:latin typeface="Aptos" panose="020B0004020202020204" pitchFamily="34" charset="0"/>
              </a:rPr>
              <a:t>IMAGE #1: TITLE </a:t>
            </a:r>
          </a:p>
          <a:p>
            <a:pPr marL="0" indent="0">
              <a:lnSpc>
                <a:spcPct val="100000"/>
              </a:lnSpc>
              <a:buNone/>
            </a:pPr>
            <a:r>
              <a:rPr lang="en-US" sz="1400" b="0" i="0" u="none" strike="noStrike" dirty="0">
                <a:effectLst/>
                <a:latin typeface="Aptos" panose="020B0004020202020204" pitchFamily="34" charset="0"/>
              </a:rPr>
              <a:t>Word count: ####</a:t>
            </a:r>
          </a:p>
          <a:p>
            <a:pPr marL="0" indent="0">
              <a:lnSpc>
                <a:spcPct val="100000"/>
              </a:lnSpc>
              <a:buNone/>
            </a:pPr>
            <a:r>
              <a:rPr lang="en-US" sz="1400" b="0" i="0" u="none" strike="noStrike" dirty="0">
                <a:effectLst/>
                <a:latin typeface="Aptos" panose="020B0004020202020204" pitchFamily="34" charset="0"/>
              </a:rPr>
              <a:t>25-word maximum narrative </a:t>
            </a:r>
          </a:p>
          <a:p>
            <a:pPr marL="0" indent="0">
              <a:lnSpc>
                <a:spcPct val="100000"/>
              </a:lnSpc>
              <a:buNone/>
            </a:pPr>
            <a:r>
              <a:rPr lang="en-US" sz="1400" dirty="0">
                <a:latin typeface="Aptos" panose="020B0004020202020204" pitchFamily="34" charset="0"/>
              </a:rPr>
              <a:t>Original image link:</a:t>
            </a:r>
          </a:p>
          <a:p>
            <a:pPr marL="0" indent="0">
              <a:lnSpc>
                <a:spcPct val="100000"/>
              </a:lnSpc>
              <a:buNone/>
            </a:pPr>
            <a:r>
              <a:rPr lang="es-PR" sz="1400" b="0" i="0" u="sng" strike="noStrike" dirty="0">
                <a:solidFill>
                  <a:srgbClr val="467886"/>
                </a:solidFill>
                <a:effectLst/>
                <a:latin typeface="Aptos" panose="020B0004020202020204" pitchFamily="34" charset="0"/>
                <a:hlinkClick r:id="rId2"/>
              </a:rPr>
              <a:t>t </a:t>
            </a:r>
            <a:r>
              <a:rPr lang="es-PR" sz="1400" b="0" i="0" u="sng" strike="noStrike" dirty="0" err="1">
                <a:solidFill>
                  <a:srgbClr val="467886"/>
                </a:solidFill>
                <a:effectLst/>
                <a:latin typeface="Aptos" panose="020B0004020202020204" pitchFamily="34" charset="0"/>
                <a:hlinkClick r:id="rId2"/>
              </a:rPr>
              <a:t>hub</a:t>
            </a:r>
            <a:r>
              <a:rPr lang="es-PR" sz="1400" b="0" i="0" u="sng" strike="noStrike" dirty="0">
                <a:solidFill>
                  <a:srgbClr val="467886"/>
                </a:solidFill>
                <a:effectLst/>
                <a:latin typeface="Aptos" panose="020B0004020202020204" pitchFamily="34" charset="0"/>
                <a:hlinkClick r:id="rId2"/>
              </a:rPr>
              <a:t> aerial.jpg</a:t>
            </a:r>
            <a:endParaRPr lang="en-PR" sz="1400" dirty="0"/>
          </a:p>
        </p:txBody>
      </p:sp>
      <p:pic>
        <p:nvPicPr>
          <p:cNvPr id="4" name="Picture 3" descr="A city with a bridge and a river&#10;&#10;AI-generated content may be incorrect.">
            <a:extLst>
              <a:ext uri="{FF2B5EF4-FFF2-40B4-BE49-F238E27FC236}">
                <a16:creationId xmlns:a16="http://schemas.microsoft.com/office/drawing/2014/main" id="{A7CE1EF1-BB76-B61F-1C75-B6288F6E92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807"/>
            <a:ext cx="9194800" cy="6880775"/>
          </a:xfrm>
          <a:prstGeom prst="rect">
            <a:avLst/>
          </a:prstGeom>
        </p:spPr>
      </p:pic>
    </p:spTree>
    <p:extLst>
      <p:ext uri="{BB962C8B-B14F-4D97-AF65-F5344CB8AC3E}">
        <p14:creationId xmlns:p14="http://schemas.microsoft.com/office/powerpoint/2010/main" val="89758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29488-37F7-BEDC-B2C7-3B074AF8D1B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9BE571-AA5F-1128-4F05-C88FBBC06463}"/>
              </a:ext>
            </a:extLst>
          </p:cNvPr>
          <p:cNvSpPr>
            <a:spLocks noGrp="1"/>
          </p:cNvSpPr>
          <p:nvPr>
            <p:ph idx="1"/>
          </p:nvPr>
        </p:nvSpPr>
        <p:spPr>
          <a:xfrm>
            <a:off x="955176" y="4468084"/>
            <a:ext cx="2871006" cy="1876926"/>
          </a:xfrm>
        </p:spPr>
        <p:txBody>
          <a:bodyPr>
            <a:noAutofit/>
          </a:bodyPr>
          <a:lstStyle/>
          <a:p>
            <a:pPr marL="0" indent="0">
              <a:lnSpc>
                <a:spcPct val="100000"/>
              </a:lnSpc>
              <a:buNone/>
            </a:pPr>
            <a:r>
              <a:rPr lang="en-US" sz="1600" b="0" i="0" u="none" strike="noStrike" dirty="0">
                <a:effectLst/>
                <a:latin typeface="Aptos" panose="020B0004020202020204" pitchFamily="34" charset="0"/>
              </a:rPr>
              <a:t>IMAGE #2: TITLE </a:t>
            </a:r>
          </a:p>
          <a:p>
            <a:pPr marL="0" indent="0">
              <a:lnSpc>
                <a:spcPct val="100000"/>
              </a:lnSpc>
              <a:buNone/>
            </a:pPr>
            <a:r>
              <a:rPr lang="en-US" sz="1400" dirty="0"/>
              <a:t>Word count: ####</a:t>
            </a:r>
          </a:p>
          <a:p>
            <a:pPr marL="0" indent="0">
              <a:lnSpc>
                <a:spcPct val="100000"/>
              </a:lnSpc>
              <a:buNone/>
            </a:pPr>
            <a:r>
              <a:rPr lang="en-US" sz="1400" dirty="0"/>
              <a:t>25-word maximum narrative</a:t>
            </a:r>
          </a:p>
          <a:p>
            <a:pPr marL="0" indent="0">
              <a:lnSpc>
                <a:spcPct val="100000"/>
              </a:lnSpc>
              <a:buNone/>
            </a:pPr>
            <a:r>
              <a:rPr lang="en-US" sz="1400" dirty="0">
                <a:latin typeface="Aptos" panose="020B0004020202020204" pitchFamily="34" charset="0"/>
              </a:rPr>
              <a:t>Original image link:</a:t>
            </a:r>
          </a:p>
          <a:p>
            <a:pPr marL="0" indent="0">
              <a:lnSpc>
                <a:spcPct val="100000"/>
              </a:lnSpc>
              <a:buNone/>
            </a:pPr>
            <a:r>
              <a:rPr lang="en-US" sz="1400" b="0" i="0" u="sng" strike="noStrike" dirty="0">
                <a:solidFill>
                  <a:srgbClr val="467886"/>
                </a:solidFill>
                <a:effectLst/>
                <a:latin typeface="Aptos" panose="020B0004020202020204" pitchFamily="34" charset="0"/>
              </a:rPr>
              <a:t>#####</a:t>
            </a:r>
            <a:endParaRPr lang="en-PR" sz="1400" dirty="0"/>
          </a:p>
        </p:txBody>
      </p:sp>
      <p:pic>
        <p:nvPicPr>
          <p:cNvPr id="7" name="Picture 6" descr="A blue light on a metal surface&#10;&#10;AI-generated content may be incorrect.">
            <a:extLst>
              <a:ext uri="{FF2B5EF4-FFF2-40B4-BE49-F238E27FC236}">
                <a16:creationId xmlns:a16="http://schemas.microsoft.com/office/drawing/2014/main" id="{64ED7053-2F2C-9179-861B-541262016D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76676" y="991491"/>
            <a:ext cx="3828007" cy="2871005"/>
          </a:xfrm>
          <a:prstGeom prst="rect">
            <a:avLst/>
          </a:prstGeom>
        </p:spPr>
      </p:pic>
      <p:sp>
        <p:nvSpPr>
          <p:cNvPr id="2" name="Content Placeholder 2">
            <a:extLst>
              <a:ext uri="{FF2B5EF4-FFF2-40B4-BE49-F238E27FC236}">
                <a16:creationId xmlns:a16="http://schemas.microsoft.com/office/drawing/2014/main" id="{19A11865-53E4-6BD4-2A5A-2B03E45E20DB}"/>
              </a:ext>
            </a:extLst>
          </p:cNvPr>
          <p:cNvSpPr txBox="1">
            <a:spLocks/>
          </p:cNvSpPr>
          <p:nvPr/>
        </p:nvSpPr>
        <p:spPr>
          <a:xfrm>
            <a:off x="4142131" y="4468084"/>
            <a:ext cx="2871006" cy="18769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600" dirty="0">
                <a:latin typeface="Aptos" panose="020B0004020202020204" pitchFamily="34" charset="0"/>
              </a:rPr>
              <a:t>IMAGE #3: TITLE </a:t>
            </a:r>
          </a:p>
          <a:p>
            <a:pPr marL="0" indent="0">
              <a:lnSpc>
                <a:spcPct val="100000"/>
              </a:lnSpc>
              <a:buFont typeface="Arial" panose="020B0604020202020204" pitchFamily="34" charset="0"/>
              <a:buNone/>
            </a:pPr>
            <a:r>
              <a:rPr lang="en-US" sz="1400" dirty="0"/>
              <a:t>Word count: #### </a:t>
            </a:r>
          </a:p>
          <a:p>
            <a:pPr marL="0" indent="0">
              <a:lnSpc>
                <a:spcPct val="100000"/>
              </a:lnSpc>
              <a:buFont typeface="Arial" panose="020B0604020202020204" pitchFamily="34" charset="0"/>
              <a:buNone/>
            </a:pPr>
            <a:r>
              <a:rPr lang="en-US" sz="1400" dirty="0"/>
              <a:t>25-word maximum narrative</a:t>
            </a:r>
          </a:p>
          <a:p>
            <a:pPr marL="0" indent="0">
              <a:lnSpc>
                <a:spcPct val="100000"/>
              </a:lnSpc>
              <a:buFont typeface="Arial" panose="020B0604020202020204" pitchFamily="34" charset="0"/>
              <a:buNone/>
            </a:pPr>
            <a:r>
              <a:rPr lang="en-US" sz="1400" dirty="0">
                <a:latin typeface="Aptos" panose="020B0004020202020204" pitchFamily="34" charset="0"/>
              </a:rPr>
              <a:t>Original image link:</a:t>
            </a:r>
          </a:p>
          <a:p>
            <a:pPr marL="0" indent="0">
              <a:lnSpc>
                <a:spcPct val="100000"/>
              </a:lnSpc>
              <a:buFont typeface="Arial" panose="020B0604020202020204" pitchFamily="34" charset="0"/>
              <a:buNone/>
            </a:pPr>
            <a:r>
              <a:rPr lang="en-US" sz="1400" b="0" i="0" u="sng" strike="noStrike" dirty="0">
                <a:solidFill>
                  <a:srgbClr val="467886"/>
                </a:solidFill>
                <a:effectLst/>
                <a:latin typeface="Aptos" panose="020B0004020202020204" pitchFamily="34" charset="0"/>
              </a:rPr>
              <a:t>#####</a:t>
            </a:r>
            <a:endParaRPr lang="en-PR" sz="1400" dirty="0"/>
          </a:p>
        </p:txBody>
      </p:sp>
      <p:pic>
        <p:nvPicPr>
          <p:cNvPr id="6" name="Picture 5" descr="A building with colorful lights on the side of it&#10;&#10;AI-generated content may be incorrect.">
            <a:extLst>
              <a:ext uri="{FF2B5EF4-FFF2-40B4-BE49-F238E27FC236}">
                <a16:creationId xmlns:a16="http://schemas.microsoft.com/office/drawing/2014/main" id="{A28A7DD1-8BB1-6D1D-60A2-E0DAA44065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2131" y="512989"/>
            <a:ext cx="6804067" cy="3828007"/>
          </a:xfrm>
          <a:prstGeom prst="rect">
            <a:avLst/>
          </a:prstGeom>
        </p:spPr>
      </p:pic>
    </p:spTree>
    <p:extLst>
      <p:ext uri="{BB962C8B-B14F-4D97-AF65-F5344CB8AC3E}">
        <p14:creationId xmlns:p14="http://schemas.microsoft.com/office/powerpoint/2010/main" val="2593274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E5826-9DD3-E7DB-C02C-98EC337E05F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47A2BC-A6CE-19DC-91EE-ABCC662C211B}"/>
              </a:ext>
            </a:extLst>
          </p:cNvPr>
          <p:cNvSpPr>
            <a:spLocks noGrp="1"/>
          </p:cNvSpPr>
          <p:nvPr>
            <p:ph idx="1"/>
          </p:nvPr>
        </p:nvSpPr>
        <p:spPr>
          <a:xfrm>
            <a:off x="838200" y="365125"/>
            <a:ext cx="10515600" cy="5811838"/>
          </a:xfrm>
        </p:spPr>
        <p:txBody>
          <a:bodyPr>
            <a:normAutofit lnSpcReduction="10000"/>
          </a:bodyPr>
          <a:lstStyle/>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r>
              <a:rPr lang="en-US" sz="3600" dirty="0"/>
              <a:t>EXAMPLE TEMPLATE</a:t>
            </a:r>
          </a:p>
        </p:txBody>
      </p:sp>
    </p:spTree>
    <p:extLst>
      <p:ext uri="{BB962C8B-B14F-4D97-AF65-F5344CB8AC3E}">
        <p14:creationId xmlns:p14="http://schemas.microsoft.com/office/powerpoint/2010/main" val="814774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36269-5A60-E7EA-2C86-5DC9EFFD812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D9DEEA-DF98-24B9-0D9A-19D65C71C70E}"/>
              </a:ext>
            </a:extLst>
          </p:cNvPr>
          <p:cNvSpPr>
            <a:spLocks noGrp="1"/>
          </p:cNvSpPr>
          <p:nvPr>
            <p:ph idx="1"/>
          </p:nvPr>
        </p:nvSpPr>
        <p:spPr>
          <a:xfrm>
            <a:off x="838200" y="1508124"/>
            <a:ext cx="10515600" cy="5029200"/>
          </a:xfrm>
        </p:spPr>
        <p:txBody>
          <a:bodyPr>
            <a:normAutofit/>
          </a:bodyPr>
          <a:lstStyle/>
          <a:p>
            <a:pPr marL="0" indent="0">
              <a:lnSpc>
                <a:spcPct val="110000"/>
              </a:lnSpc>
              <a:spcBef>
                <a:spcPts val="0"/>
              </a:spcBef>
              <a:spcAft>
                <a:spcPts val="500"/>
              </a:spcAft>
              <a:buNone/>
            </a:pPr>
            <a:r>
              <a:rPr lang="en-US" sz="1400" b="1" dirty="0"/>
              <a:t>Location:</a:t>
            </a:r>
          </a:p>
          <a:p>
            <a:pPr marL="0" indent="0">
              <a:lnSpc>
                <a:spcPct val="110000"/>
              </a:lnSpc>
              <a:spcBef>
                <a:spcPts val="0"/>
              </a:spcBef>
              <a:spcAft>
                <a:spcPts val="500"/>
              </a:spcAft>
              <a:buNone/>
            </a:pPr>
            <a:r>
              <a:rPr lang="en-US" sz="1200" dirty="0">
                <a:solidFill>
                  <a:schemeClr val="tx1">
                    <a:lumMod val="65000"/>
                  </a:schemeClr>
                </a:solidFill>
              </a:rPr>
              <a:t>Memphis, TN</a:t>
            </a:r>
          </a:p>
          <a:p>
            <a:pPr marL="0" indent="0">
              <a:lnSpc>
                <a:spcPct val="110000"/>
              </a:lnSpc>
              <a:spcBef>
                <a:spcPts val="0"/>
              </a:spcBef>
              <a:spcAft>
                <a:spcPts val="500"/>
              </a:spcAft>
              <a:buNone/>
            </a:pPr>
            <a:endParaRPr lang="en-US" sz="1200" dirty="0">
              <a:solidFill>
                <a:schemeClr val="tx1">
                  <a:lumMod val="65000"/>
                </a:schemeClr>
              </a:solidFill>
            </a:endParaRPr>
          </a:p>
          <a:p>
            <a:pPr marL="0" indent="0">
              <a:lnSpc>
                <a:spcPct val="110000"/>
              </a:lnSpc>
              <a:spcBef>
                <a:spcPts val="0"/>
              </a:spcBef>
              <a:spcAft>
                <a:spcPts val="500"/>
              </a:spcAft>
              <a:buNone/>
            </a:pPr>
            <a:r>
              <a:rPr lang="en-US" sz="1400" b="1" dirty="0"/>
              <a:t>Category: </a:t>
            </a:r>
          </a:p>
          <a:p>
            <a:pPr marL="0" indent="0">
              <a:lnSpc>
                <a:spcPct val="110000"/>
              </a:lnSpc>
              <a:spcBef>
                <a:spcPts val="0"/>
              </a:spcBef>
              <a:spcAft>
                <a:spcPts val="300"/>
              </a:spcAft>
              <a:buNone/>
            </a:pPr>
            <a:r>
              <a:rPr lang="en-US" sz="1200" b="1" dirty="0">
                <a:solidFill>
                  <a:schemeClr val="tx1">
                    <a:lumMod val="75000"/>
                  </a:schemeClr>
                </a:solidFill>
              </a:rPr>
              <a:t>Illumination Lighting Award for Outdoor Lighting Design</a:t>
            </a:r>
          </a:p>
          <a:p>
            <a:pPr marL="0" indent="0" algn="just">
              <a:lnSpc>
                <a:spcPts val="1200"/>
              </a:lnSpc>
              <a:spcBef>
                <a:spcPts val="0"/>
              </a:spcBef>
              <a:spcAft>
                <a:spcPts val="1000"/>
              </a:spcAft>
              <a:buNone/>
            </a:pPr>
            <a:r>
              <a:rPr lang="en-US" sz="1200" dirty="0">
                <a:solidFill>
                  <a:schemeClr val="tx1">
                    <a:lumMod val="65000"/>
                  </a:schemeClr>
                </a:solidFill>
              </a:rPr>
              <a:t>The Outdoor Lighting Design Award recognizes excellence in lighting design and application in all aspects of exterior lighting. The program celebrates achievements in aesthetics, applied technical acumen, creative solutions to demanding site conditions and advancements to the industry in outdoor lighting applications. The goal of the program is to further the understanding, knowledge and function of outdoor lighting as a critical aspect of the built environment.</a:t>
            </a:r>
          </a:p>
          <a:p>
            <a:pPr marL="0" indent="0" algn="just">
              <a:lnSpc>
                <a:spcPts val="1200"/>
              </a:lnSpc>
              <a:spcBef>
                <a:spcPts val="0"/>
              </a:spcBef>
              <a:spcAft>
                <a:spcPts val="1000"/>
              </a:spcAft>
              <a:buNone/>
            </a:pPr>
            <a:r>
              <a:rPr lang="en-US" sz="1200" dirty="0">
                <a:solidFill>
                  <a:schemeClr val="tx1">
                    <a:lumMod val="65000"/>
                  </a:schemeClr>
                </a:solidFill>
              </a:rPr>
              <a:t>Click here for score sheet (PDF)</a:t>
            </a:r>
          </a:p>
          <a:p>
            <a:pPr marL="0" indent="0" algn="just">
              <a:lnSpc>
                <a:spcPts val="1200"/>
              </a:lnSpc>
              <a:spcBef>
                <a:spcPts val="0"/>
              </a:spcBef>
              <a:spcAft>
                <a:spcPts val="1000"/>
              </a:spcAft>
              <a:buNone/>
            </a:pPr>
            <a:endParaRPr lang="en-US" sz="1200" b="1" dirty="0">
              <a:solidFill>
                <a:schemeClr val="tx1">
                  <a:lumMod val="65000"/>
                </a:schemeClr>
              </a:solidFill>
            </a:endParaRPr>
          </a:p>
          <a:p>
            <a:pPr marL="0" indent="0" algn="just">
              <a:lnSpc>
                <a:spcPts val="1200"/>
              </a:lnSpc>
              <a:spcBef>
                <a:spcPts val="0"/>
              </a:spcBef>
              <a:spcAft>
                <a:spcPts val="1000"/>
              </a:spcAft>
              <a:buNone/>
            </a:pPr>
            <a:r>
              <a:rPr lang="en-US" sz="1400" b="1" dirty="0"/>
              <a:t>Project Summary:</a:t>
            </a:r>
          </a:p>
          <a:p>
            <a:pPr marL="0" indent="0" algn="just">
              <a:lnSpc>
                <a:spcPts val="1200"/>
              </a:lnSpc>
              <a:spcBef>
                <a:spcPts val="0"/>
              </a:spcBef>
              <a:spcAft>
                <a:spcPts val="1000"/>
              </a:spcAft>
              <a:buNone/>
            </a:pPr>
            <a:r>
              <a:rPr lang="en-US" sz="1200" dirty="0">
                <a:solidFill>
                  <a:schemeClr val="tx1">
                    <a:lumMod val="65000"/>
                  </a:schemeClr>
                </a:solidFill>
              </a:rPr>
              <a:t>A beacon of arrival into a city’s history and vivacious character, this new mobility center is more than just a parking garage. Color changing work on the façade aluminum panels signal out to the city, visitors, and residents through playful variations. The main connection point, the grand exterior staircase, purposefully exhibits the full workings of the sidewalk-to-rooftop pedestrian path and are designed with continuous recessed light highlighting this focal point in this tribute to downtown mobility. Encouraging pedestrian and multimodal channels of transportation, the center converts a surface parking lot into a multimodal transportation hub for downtown Memphis that links the city’s major attractions for locals and visitors and hopes to become a destination spot of its own. The prominent site provides opportunities to enhance the pedestrian connection from Beale Street to the riverfront and from Main Street to the newly transformed Renasant Convention Center. The architecture responds to the residential, retail and commercial context, old and new, while providing activated building façades, retail fronts, gathering spaces, and new views to the city.</a:t>
            </a:r>
          </a:p>
          <a:p>
            <a:pPr marL="0" indent="0">
              <a:buNone/>
            </a:pPr>
            <a:r>
              <a:rPr lang="en-US" sz="1200" dirty="0">
                <a:solidFill>
                  <a:schemeClr val="tx1">
                    <a:lumMod val="65000"/>
                  </a:schemeClr>
                </a:solidFill>
              </a:rPr>
              <a:t>Word Count: 300 words</a:t>
            </a:r>
          </a:p>
          <a:p>
            <a:pPr marL="0" indent="0">
              <a:buNone/>
            </a:pPr>
            <a:endParaRPr lang="en-US" sz="1300" dirty="0">
              <a:solidFill>
                <a:schemeClr val="tx1">
                  <a:lumMod val="65000"/>
                </a:schemeClr>
              </a:solidFill>
            </a:endParaRPr>
          </a:p>
          <a:p>
            <a:pPr marL="0" indent="0">
              <a:buNone/>
            </a:pPr>
            <a:endParaRPr lang="en-US" sz="1200" dirty="0">
              <a:solidFill>
                <a:schemeClr val="tx1">
                  <a:lumMod val="65000"/>
                </a:schemeClr>
              </a:solidFill>
            </a:endParaRPr>
          </a:p>
          <a:p>
            <a:pPr marL="0" indent="0">
              <a:buNone/>
            </a:pPr>
            <a:endParaRPr lang="en-US" sz="1400" dirty="0">
              <a:solidFill>
                <a:schemeClr val="tx1">
                  <a:lumMod val="65000"/>
                </a:schemeClr>
              </a:solidFill>
            </a:endParaRPr>
          </a:p>
          <a:p>
            <a:pPr marL="0" indent="0">
              <a:buNone/>
            </a:pPr>
            <a:endParaRPr lang="en-US" sz="1400" dirty="0">
              <a:solidFill>
                <a:schemeClr val="tx1">
                  <a:lumMod val="65000"/>
                </a:schemeClr>
              </a:solidFill>
            </a:endParaRPr>
          </a:p>
          <a:p>
            <a:pPr marL="0" indent="0">
              <a:buNone/>
            </a:pPr>
            <a:endParaRPr lang="en-US" sz="1400" dirty="0">
              <a:solidFill>
                <a:schemeClr val="tx1">
                  <a:lumMod val="65000"/>
                </a:schemeClr>
              </a:solidFill>
            </a:endParaRPr>
          </a:p>
          <a:p>
            <a:pPr marL="0" indent="0">
              <a:buNone/>
            </a:pPr>
            <a:endParaRPr lang="en-US" sz="1400" dirty="0">
              <a:solidFill>
                <a:schemeClr val="tx1">
                  <a:lumMod val="65000"/>
                </a:schemeClr>
              </a:solidFill>
            </a:endParaRPr>
          </a:p>
        </p:txBody>
      </p:sp>
      <p:sp>
        <p:nvSpPr>
          <p:cNvPr id="2" name="Content Placeholder 2">
            <a:extLst>
              <a:ext uri="{FF2B5EF4-FFF2-40B4-BE49-F238E27FC236}">
                <a16:creationId xmlns:a16="http://schemas.microsoft.com/office/drawing/2014/main" id="{784DCAE1-6779-DF54-693B-E1D04BCF27FB}"/>
              </a:ext>
            </a:extLst>
          </p:cNvPr>
          <p:cNvSpPr txBox="1">
            <a:spLocks/>
          </p:cNvSpPr>
          <p:nvPr/>
        </p:nvSpPr>
        <p:spPr>
          <a:xfrm>
            <a:off x="838200" y="365124"/>
            <a:ext cx="3657600" cy="1143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spcAft>
                <a:spcPts val="500"/>
              </a:spcAft>
              <a:buFont typeface="Arial" panose="020B0604020202020204" pitchFamily="34" charset="0"/>
              <a:buNone/>
            </a:pPr>
            <a:r>
              <a:rPr lang="en-US" sz="2000" b="1" dirty="0"/>
              <a:t>DMC MOBILITY</a:t>
            </a:r>
          </a:p>
          <a:p>
            <a:pPr marL="0" indent="0">
              <a:lnSpc>
                <a:spcPct val="110000"/>
              </a:lnSpc>
              <a:spcBef>
                <a:spcPts val="0"/>
              </a:spcBef>
              <a:buFont typeface="Arial" panose="020B0604020202020204" pitchFamily="34" charset="0"/>
              <a:buNone/>
            </a:pPr>
            <a:r>
              <a:rPr lang="en-US" sz="1800" b="1" dirty="0"/>
              <a:t>Transportation Hub</a:t>
            </a:r>
          </a:p>
          <a:p>
            <a:pPr marL="0" indent="0">
              <a:buFont typeface="Arial" panose="020B0604020202020204" pitchFamily="34" charset="0"/>
              <a:buNone/>
            </a:pPr>
            <a:endParaRPr lang="en-US" sz="1400" dirty="0">
              <a:solidFill>
                <a:schemeClr val="tx1">
                  <a:lumMod val="65000"/>
                </a:schemeClr>
              </a:solidFill>
            </a:endParaRPr>
          </a:p>
          <a:p>
            <a:pPr marL="0" indent="0">
              <a:buFont typeface="Arial" panose="020B0604020202020204" pitchFamily="34" charset="0"/>
              <a:buNone/>
            </a:pPr>
            <a:endParaRPr lang="en-US" sz="1400" dirty="0">
              <a:solidFill>
                <a:schemeClr val="tx1">
                  <a:lumMod val="65000"/>
                </a:schemeClr>
              </a:solidFill>
            </a:endParaRPr>
          </a:p>
        </p:txBody>
      </p:sp>
    </p:spTree>
    <p:extLst>
      <p:ext uri="{BB962C8B-B14F-4D97-AF65-F5344CB8AC3E}">
        <p14:creationId xmlns:p14="http://schemas.microsoft.com/office/powerpoint/2010/main" val="2674405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A9A2F-1708-E579-5839-02C9A8EC4A6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C2AE6-8901-7709-533F-619F6DF83AE3}"/>
              </a:ext>
            </a:extLst>
          </p:cNvPr>
          <p:cNvSpPr>
            <a:spLocks noGrp="1"/>
          </p:cNvSpPr>
          <p:nvPr>
            <p:ph idx="1"/>
          </p:nvPr>
        </p:nvSpPr>
        <p:spPr>
          <a:xfrm>
            <a:off x="838199" y="4732210"/>
            <a:ext cx="10515600" cy="1645920"/>
          </a:xfrm>
          <a:ln>
            <a:noFill/>
          </a:ln>
        </p:spPr>
        <p:txBody>
          <a:bodyPr>
            <a:normAutofit lnSpcReduction="10000"/>
          </a:bodyPr>
          <a:lstStyle/>
          <a:p>
            <a:pPr marL="0" indent="0">
              <a:lnSpc>
                <a:spcPct val="110000"/>
              </a:lnSpc>
              <a:spcBef>
                <a:spcPts val="0"/>
              </a:spcBef>
              <a:spcAft>
                <a:spcPts val="500"/>
              </a:spcAft>
              <a:buNone/>
            </a:pPr>
            <a:r>
              <a:rPr lang="en-US" sz="1600" b="1" dirty="0"/>
              <a:t>Project Requirements:</a:t>
            </a:r>
          </a:p>
          <a:p>
            <a:pPr>
              <a:lnSpc>
                <a:spcPts val="1200"/>
              </a:lnSpc>
              <a:spcBef>
                <a:spcPts val="0"/>
              </a:spcBef>
              <a:spcAft>
                <a:spcPts val="500"/>
              </a:spcAft>
            </a:pPr>
            <a:r>
              <a:rPr lang="en-US" sz="1200" dirty="0">
                <a:solidFill>
                  <a:schemeClr val="tx1">
                    <a:lumMod val="75000"/>
                  </a:schemeClr>
                </a:solidFill>
              </a:rPr>
              <a:t>I have complied with the submittal procedures regarding notification of Project Owner and Design Team </a:t>
            </a:r>
          </a:p>
          <a:p>
            <a:pPr>
              <a:lnSpc>
                <a:spcPts val="1200"/>
              </a:lnSpc>
              <a:spcBef>
                <a:spcPts val="0"/>
              </a:spcBef>
              <a:spcAft>
                <a:spcPts val="500"/>
              </a:spcAft>
            </a:pPr>
            <a:r>
              <a:rPr lang="en-US" sz="1200" dirty="0">
                <a:solidFill>
                  <a:schemeClr val="tx1">
                    <a:lumMod val="75000"/>
                  </a:schemeClr>
                </a:solidFill>
              </a:rPr>
              <a:t>I acknowledge that all project participants have been informed that the entry may be published in</a:t>
            </a:r>
          </a:p>
          <a:p>
            <a:pPr>
              <a:lnSpc>
                <a:spcPts val="1200"/>
              </a:lnSpc>
              <a:spcBef>
                <a:spcPts val="0"/>
              </a:spcBef>
              <a:spcAft>
                <a:spcPts val="500"/>
              </a:spcAft>
            </a:pPr>
            <a:r>
              <a:rPr lang="en-US" sz="1200" dirty="0">
                <a:solidFill>
                  <a:schemeClr val="tx1">
                    <a:lumMod val="75000"/>
                  </a:schemeClr>
                </a:solidFill>
              </a:rPr>
              <a:t>I acknowledge that IES may use the projects submitted to promote the Society’s programs and services.</a:t>
            </a:r>
          </a:p>
          <a:p>
            <a:pPr>
              <a:lnSpc>
                <a:spcPts val="1200"/>
              </a:lnSpc>
              <a:spcBef>
                <a:spcPts val="0"/>
              </a:spcBef>
              <a:spcAft>
                <a:spcPts val="500"/>
              </a:spcAft>
            </a:pPr>
            <a:r>
              <a:rPr lang="en-US" sz="1200" dirty="0">
                <a:solidFill>
                  <a:schemeClr val="tx1">
                    <a:lumMod val="75000"/>
                  </a:schemeClr>
                </a:solidFill>
              </a:rPr>
              <a:t>I have obtained written permission from the photographer(s) and have notified them that they will receive credit for their work but will not receive reimbursement for published photographs</a:t>
            </a:r>
          </a:p>
          <a:p>
            <a:pPr>
              <a:lnSpc>
                <a:spcPts val="1200"/>
              </a:lnSpc>
              <a:spcBef>
                <a:spcPts val="0"/>
              </a:spcBef>
              <a:spcAft>
                <a:spcPts val="500"/>
              </a:spcAft>
            </a:pPr>
            <a:r>
              <a:rPr lang="en-US" sz="1200" dirty="0">
                <a:solidFill>
                  <a:schemeClr val="tx1">
                    <a:lumMod val="75000"/>
                  </a:schemeClr>
                </a:solidFill>
              </a:rPr>
              <a:t>I acknowledge that no fill light or flash was used during the photography</a:t>
            </a:r>
          </a:p>
          <a:p>
            <a:pPr marL="0" indent="0">
              <a:buNone/>
            </a:pPr>
            <a:endParaRPr lang="en-US" sz="1400" b="1" dirty="0"/>
          </a:p>
          <a:p>
            <a:pPr marL="0" indent="0">
              <a:buNone/>
            </a:pPr>
            <a:endParaRPr lang="en-US" sz="1400" dirty="0">
              <a:solidFill>
                <a:schemeClr val="tx1">
                  <a:lumMod val="65000"/>
                </a:schemeClr>
              </a:solidFill>
            </a:endParaRPr>
          </a:p>
          <a:p>
            <a:pPr marL="0" indent="0">
              <a:buNone/>
            </a:pPr>
            <a:endParaRPr lang="en-US" sz="1400" dirty="0">
              <a:solidFill>
                <a:schemeClr val="tx1">
                  <a:lumMod val="65000"/>
                </a:schemeClr>
              </a:solidFill>
            </a:endParaRPr>
          </a:p>
          <a:p>
            <a:pPr marL="0" indent="0">
              <a:buNone/>
            </a:pPr>
            <a:endParaRPr lang="en-US" sz="1400" dirty="0">
              <a:solidFill>
                <a:schemeClr val="tx1">
                  <a:lumMod val="65000"/>
                </a:schemeClr>
              </a:solidFill>
            </a:endParaRPr>
          </a:p>
        </p:txBody>
      </p:sp>
      <p:sp>
        <p:nvSpPr>
          <p:cNvPr id="2" name="Content Placeholder 2">
            <a:extLst>
              <a:ext uri="{FF2B5EF4-FFF2-40B4-BE49-F238E27FC236}">
                <a16:creationId xmlns:a16="http://schemas.microsoft.com/office/drawing/2014/main" id="{EA6A6292-D92D-60F3-19E0-7F3309502945}"/>
              </a:ext>
            </a:extLst>
          </p:cNvPr>
          <p:cNvSpPr txBox="1">
            <a:spLocks/>
          </p:cNvSpPr>
          <p:nvPr/>
        </p:nvSpPr>
        <p:spPr>
          <a:xfrm>
            <a:off x="838200" y="365123"/>
            <a:ext cx="3657600" cy="1143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spcAft>
                <a:spcPts val="500"/>
              </a:spcAft>
              <a:buFont typeface="Arial" panose="020B0604020202020204" pitchFamily="34" charset="0"/>
              <a:buNone/>
            </a:pPr>
            <a:r>
              <a:rPr lang="en-US" sz="2000" b="1" dirty="0"/>
              <a:t>DMC MOBILITY</a:t>
            </a:r>
          </a:p>
          <a:p>
            <a:pPr marL="0" indent="0">
              <a:lnSpc>
                <a:spcPct val="110000"/>
              </a:lnSpc>
              <a:spcBef>
                <a:spcPts val="0"/>
              </a:spcBef>
              <a:buFont typeface="Arial" panose="020B0604020202020204" pitchFamily="34" charset="0"/>
              <a:buNone/>
            </a:pPr>
            <a:r>
              <a:rPr lang="en-US" sz="1800" b="1" dirty="0"/>
              <a:t>Transportation Hub</a:t>
            </a:r>
          </a:p>
          <a:p>
            <a:pPr marL="0" indent="0">
              <a:buFont typeface="Arial" panose="020B0604020202020204" pitchFamily="34" charset="0"/>
              <a:buNone/>
            </a:pPr>
            <a:endParaRPr lang="en-US" sz="1400" dirty="0">
              <a:solidFill>
                <a:schemeClr val="tx1">
                  <a:lumMod val="65000"/>
                </a:schemeClr>
              </a:solidFill>
            </a:endParaRPr>
          </a:p>
          <a:p>
            <a:pPr marL="0" indent="0">
              <a:buFont typeface="Arial" panose="020B0604020202020204" pitchFamily="34" charset="0"/>
              <a:buNone/>
            </a:pPr>
            <a:endParaRPr lang="en-US" sz="1400" dirty="0">
              <a:solidFill>
                <a:schemeClr val="tx1">
                  <a:lumMod val="65000"/>
                </a:schemeClr>
              </a:solidFill>
            </a:endParaRPr>
          </a:p>
          <a:p>
            <a:pPr marL="0" indent="0">
              <a:buFont typeface="Arial" panose="020B0604020202020204" pitchFamily="34" charset="0"/>
              <a:buNone/>
            </a:pPr>
            <a:endParaRPr lang="en-US" sz="1400" dirty="0">
              <a:solidFill>
                <a:schemeClr val="tx1">
                  <a:lumMod val="65000"/>
                </a:schemeClr>
              </a:solidFill>
            </a:endParaRPr>
          </a:p>
        </p:txBody>
      </p:sp>
      <p:sp>
        <p:nvSpPr>
          <p:cNvPr id="6" name="Content Placeholder 2">
            <a:extLst>
              <a:ext uri="{FF2B5EF4-FFF2-40B4-BE49-F238E27FC236}">
                <a16:creationId xmlns:a16="http://schemas.microsoft.com/office/drawing/2014/main" id="{773E7667-AFE5-D59D-B4EF-C47F3E18ACD2}"/>
              </a:ext>
            </a:extLst>
          </p:cNvPr>
          <p:cNvSpPr txBox="1">
            <a:spLocks/>
          </p:cNvSpPr>
          <p:nvPr/>
        </p:nvSpPr>
        <p:spPr>
          <a:xfrm>
            <a:off x="838199" y="1510082"/>
            <a:ext cx="10586986" cy="3200400"/>
          </a:xfrm>
          <a:prstGeom prst="rect">
            <a:avLst/>
          </a:prstGeom>
        </p:spPr>
        <p:txBody>
          <a:bodyPr vert="horz" lIns="91440" tIns="45720" rIns="91440" bIns="45720" numCol="3" spcCol="68580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500"/>
              </a:spcAft>
              <a:buNone/>
            </a:pPr>
            <a:r>
              <a:rPr lang="en-US" sz="1400" dirty="0"/>
              <a:t>This is a team submission from LRK Architects and </a:t>
            </a:r>
            <a:r>
              <a:rPr lang="en-US" sz="1400" dirty="0" err="1"/>
              <a:t>CMKling</a:t>
            </a:r>
            <a:endParaRPr lang="en-US" sz="1400" dirty="0"/>
          </a:p>
          <a:p>
            <a:pPr marL="0" indent="0">
              <a:lnSpc>
                <a:spcPct val="100000"/>
              </a:lnSpc>
              <a:spcBef>
                <a:spcPts val="0"/>
              </a:spcBef>
              <a:spcAft>
                <a:spcPts val="500"/>
              </a:spcAft>
              <a:buNone/>
            </a:pPr>
            <a:endParaRPr lang="en-US" sz="1400" dirty="0">
              <a:solidFill>
                <a:schemeClr val="tx1">
                  <a:lumMod val="65000"/>
                </a:schemeClr>
              </a:solidFill>
            </a:endParaRPr>
          </a:p>
          <a:p>
            <a:pPr marL="0" indent="0">
              <a:lnSpc>
                <a:spcPct val="100000"/>
              </a:lnSpc>
              <a:spcBef>
                <a:spcPts val="0"/>
              </a:spcBef>
              <a:spcAft>
                <a:spcPts val="500"/>
              </a:spcAft>
              <a:buFont typeface="Arial" panose="020B0604020202020204" pitchFamily="34" charset="0"/>
              <a:buNone/>
            </a:pPr>
            <a:r>
              <a:rPr lang="en-US" sz="1400" b="1" dirty="0"/>
              <a:t>Photographers / Videographers: </a:t>
            </a:r>
          </a:p>
          <a:p>
            <a:pPr marL="0" indent="0">
              <a:lnSpc>
                <a:spcPct val="100000"/>
              </a:lnSpc>
              <a:spcBef>
                <a:spcPts val="0"/>
              </a:spcBef>
              <a:spcAft>
                <a:spcPts val="500"/>
              </a:spcAft>
              <a:buFont typeface="Arial" panose="020B0604020202020204" pitchFamily="34" charset="0"/>
              <a:buNone/>
            </a:pPr>
            <a:r>
              <a:rPr lang="en-US" sz="1200" b="1" dirty="0">
                <a:solidFill>
                  <a:schemeClr val="tx1">
                    <a:lumMod val="65000"/>
                  </a:schemeClr>
                </a:solidFill>
              </a:rPr>
              <a:t>Photographer: Ken West</a:t>
            </a:r>
          </a:p>
          <a:p>
            <a:pPr>
              <a:lnSpc>
                <a:spcPct val="100000"/>
              </a:lnSpc>
              <a:spcBef>
                <a:spcPts val="0"/>
              </a:spcBef>
              <a:spcAft>
                <a:spcPts val="500"/>
              </a:spcAft>
            </a:pPr>
            <a:r>
              <a:rPr lang="en-US" sz="1200" dirty="0">
                <a:solidFill>
                  <a:schemeClr val="tx1">
                    <a:lumMod val="65000"/>
                  </a:schemeClr>
                </a:solidFill>
                <a:hlinkClick r:id="rId2"/>
              </a:rPr>
              <a:t>ken@kenwestphotography.com</a:t>
            </a:r>
            <a:endParaRPr lang="en-US" sz="1200" dirty="0">
              <a:solidFill>
                <a:schemeClr val="tx1">
                  <a:lumMod val="65000"/>
                </a:schemeClr>
              </a:solidFill>
            </a:endParaRPr>
          </a:p>
          <a:p>
            <a:pPr marL="0" indent="0">
              <a:lnSpc>
                <a:spcPct val="100000"/>
              </a:lnSpc>
              <a:spcBef>
                <a:spcPts val="0"/>
              </a:spcBef>
              <a:spcAft>
                <a:spcPts val="500"/>
              </a:spcAft>
              <a:buNone/>
            </a:pPr>
            <a:endParaRPr lang="en-US" sz="1200" dirty="0">
              <a:solidFill>
                <a:schemeClr val="tx1">
                  <a:lumMod val="65000"/>
                </a:schemeClr>
              </a:solidFill>
            </a:endParaRPr>
          </a:p>
          <a:p>
            <a:pPr marL="0" lvl="0" indent="0">
              <a:lnSpc>
                <a:spcPct val="100000"/>
              </a:lnSpc>
              <a:spcBef>
                <a:spcPts val="0"/>
              </a:spcBef>
              <a:spcAft>
                <a:spcPts val="500"/>
              </a:spcAft>
              <a:buNone/>
              <a:defRPr/>
            </a:pPr>
            <a:r>
              <a:rPr lang="en-US" sz="1400" b="1" dirty="0">
                <a:solidFill>
                  <a:prstClr val="white"/>
                </a:solidFill>
              </a:rPr>
              <a:t>Lighting Designers: </a:t>
            </a:r>
          </a:p>
          <a:p>
            <a:pPr marL="0" indent="0">
              <a:lnSpc>
                <a:spcPct val="100000"/>
              </a:lnSpc>
              <a:spcBef>
                <a:spcPts val="0"/>
              </a:spcBef>
              <a:spcAft>
                <a:spcPts val="500"/>
              </a:spcAft>
              <a:buNone/>
              <a:defRPr/>
            </a:pPr>
            <a:r>
              <a:rPr lang="en-US" sz="1200" b="1" dirty="0">
                <a:solidFill>
                  <a:prstClr val="white">
                    <a:lumMod val="65000"/>
                  </a:prstClr>
                </a:solidFill>
              </a:rPr>
              <a:t>Lead Designer: Rian B…..</a:t>
            </a:r>
          </a:p>
          <a:p>
            <a:pPr>
              <a:lnSpc>
                <a:spcPct val="100000"/>
              </a:lnSpc>
              <a:spcBef>
                <a:spcPts val="0"/>
              </a:spcBef>
              <a:spcAft>
                <a:spcPts val="500"/>
              </a:spcAft>
              <a:defRPr/>
            </a:pPr>
            <a:r>
              <a:rPr lang="en-US" sz="1200" dirty="0">
                <a:solidFill>
                  <a:prstClr val="white">
                    <a:lumMod val="65000"/>
                  </a:prstClr>
                </a:solidFill>
              </a:rPr>
              <a:t>CM Kling + Associates</a:t>
            </a:r>
          </a:p>
          <a:p>
            <a:pPr>
              <a:lnSpc>
                <a:spcPct val="100000"/>
              </a:lnSpc>
              <a:spcBef>
                <a:spcPts val="0"/>
              </a:spcBef>
              <a:spcAft>
                <a:spcPts val="500"/>
              </a:spcAft>
              <a:defRPr/>
            </a:pPr>
            <a:r>
              <a:rPr lang="en-US" sz="1200" dirty="0">
                <a:solidFill>
                  <a:prstClr val="white">
                    <a:lumMod val="65000"/>
                  </a:prstClr>
                </a:solidFill>
                <a:hlinkClick r:id="rId3"/>
              </a:rPr>
              <a:t>brian@cmkling.com</a:t>
            </a:r>
            <a:endParaRPr lang="en-US" sz="1200" dirty="0">
              <a:solidFill>
                <a:prstClr val="white">
                  <a:lumMod val="65000"/>
                </a:prstClr>
              </a:solidFill>
            </a:endParaRPr>
          </a:p>
          <a:p>
            <a:pPr>
              <a:lnSpc>
                <a:spcPct val="100000"/>
              </a:lnSpc>
              <a:spcBef>
                <a:spcPts val="0"/>
              </a:spcBef>
              <a:spcAft>
                <a:spcPts val="500"/>
              </a:spcAft>
              <a:defRPr/>
            </a:pPr>
            <a:r>
              <a:rPr lang="en-US" sz="1200" dirty="0">
                <a:solidFill>
                  <a:prstClr val="white">
                    <a:lumMod val="65000"/>
                  </a:prstClr>
                </a:solidFill>
              </a:rPr>
              <a:t>Phone######</a:t>
            </a:r>
          </a:p>
          <a:p>
            <a:pPr>
              <a:lnSpc>
                <a:spcPct val="100000"/>
              </a:lnSpc>
              <a:spcBef>
                <a:spcPts val="0"/>
              </a:spcBef>
              <a:spcAft>
                <a:spcPts val="500"/>
              </a:spcAft>
              <a:defRPr/>
            </a:pPr>
            <a:endParaRPr lang="en-US" sz="1200" dirty="0">
              <a:solidFill>
                <a:prstClr val="white">
                  <a:lumMod val="65000"/>
                </a:prstClr>
              </a:solidFill>
            </a:endParaRPr>
          </a:p>
          <a:p>
            <a:pPr marL="0" lvl="0" indent="0">
              <a:lnSpc>
                <a:spcPct val="100000"/>
              </a:lnSpc>
              <a:spcBef>
                <a:spcPts val="0"/>
              </a:spcBef>
              <a:spcAft>
                <a:spcPts val="500"/>
              </a:spcAft>
              <a:buNone/>
              <a:defRPr/>
            </a:pPr>
            <a:r>
              <a:rPr lang="en-US" sz="1200" b="1" dirty="0">
                <a:solidFill>
                  <a:prstClr val="white">
                    <a:lumMod val="65000"/>
                  </a:prstClr>
                </a:solidFill>
              </a:rPr>
              <a:t>Lighting Designer #2: Danielle Samuel</a:t>
            </a:r>
          </a:p>
          <a:p>
            <a:pPr>
              <a:lnSpc>
                <a:spcPct val="100000"/>
              </a:lnSpc>
              <a:spcBef>
                <a:spcPts val="0"/>
              </a:spcBef>
              <a:spcAft>
                <a:spcPts val="500"/>
              </a:spcAft>
              <a:defRPr/>
            </a:pPr>
            <a:r>
              <a:rPr lang="en-US" sz="1200" dirty="0">
                <a:solidFill>
                  <a:prstClr val="white">
                    <a:lumMod val="65000"/>
                  </a:prstClr>
                </a:solidFill>
              </a:rPr>
              <a:t>CM Kling + Associates</a:t>
            </a:r>
          </a:p>
          <a:p>
            <a:pPr>
              <a:lnSpc>
                <a:spcPct val="100000"/>
              </a:lnSpc>
              <a:spcBef>
                <a:spcPts val="0"/>
              </a:spcBef>
              <a:spcAft>
                <a:spcPts val="500"/>
              </a:spcAft>
              <a:defRPr/>
            </a:pPr>
            <a:r>
              <a:rPr lang="en-US" sz="1200" dirty="0">
                <a:solidFill>
                  <a:prstClr val="white">
                    <a:lumMod val="65000"/>
                  </a:prstClr>
                </a:solidFill>
                <a:hlinkClick r:id="rId4"/>
              </a:rPr>
              <a:t>dsamuel@cmkling.com</a:t>
            </a:r>
            <a:endParaRPr lang="en-US" sz="1200" dirty="0">
              <a:solidFill>
                <a:prstClr val="white">
                  <a:lumMod val="65000"/>
                </a:prstClr>
              </a:solidFill>
            </a:endParaRPr>
          </a:p>
          <a:p>
            <a:pPr>
              <a:lnSpc>
                <a:spcPct val="100000"/>
              </a:lnSpc>
              <a:spcBef>
                <a:spcPts val="0"/>
              </a:spcBef>
              <a:spcAft>
                <a:spcPts val="500"/>
              </a:spcAft>
              <a:defRPr/>
            </a:pPr>
            <a:r>
              <a:rPr lang="en-US" sz="1200" dirty="0">
                <a:solidFill>
                  <a:prstClr val="white">
                    <a:lumMod val="65000"/>
                  </a:prstClr>
                </a:solidFill>
              </a:rPr>
              <a:t>Phone######</a:t>
            </a:r>
          </a:p>
          <a:p>
            <a:pPr>
              <a:lnSpc>
                <a:spcPct val="100000"/>
              </a:lnSpc>
              <a:spcBef>
                <a:spcPts val="0"/>
              </a:spcBef>
              <a:spcAft>
                <a:spcPts val="500"/>
              </a:spcAft>
              <a:defRPr/>
            </a:pPr>
            <a:endParaRPr lang="en-US" sz="1200" dirty="0">
              <a:solidFill>
                <a:prstClr val="white">
                  <a:lumMod val="65000"/>
                </a:prstClr>
              </a:solidFill>
            </a:endParaRPr>
          </a:p>
          <a:p>
            <a:pPr marL="0" lvl="0" indent="0">
              <a:lnSpc>
                <a:spcPct val="100000"/>
              </a:lnSpc>
              <a:spcBef>
                <a:spcPts val="0"/>
              </a:spcBef>
              <a:spcAft>
                <a:spcPts val="500"/>
              </a:spcAft>
              <a:buNone/>
              <a:defRPr/>
            </a:pPr>
            <a:r>
              <a:rPr lang="en-US" sz="1200" b="1" dirty="0">
                <a:solidFill>
                  <a:prstClr val="white">
                    <a:lumMod val="65000"/>
                  </a:prstClr>
                </a:solidFill>
              </a:rPr>
              <a:t>Lighting Designer #3: XXXXXXX</a:t>
            </a:r>
          </a:p>
          <a:p>
            <a:pPr>
              <a:lnSpc>
                <a:spcPct val="100000"/>
              </a:lnSpc>
              <a:spcBef>
                <a:spcPts val="0"/>
              </a:spcBef>
              <a:spcAft>
                <a:spcPts val="500"/>
              </a:spcAft>
              <a:defRPr/>
            </a:pPr>
            <a:r>
              <a:rPr lang="en-US" sz="1200" dirty="0">
                <a:solidFill>
                  <a:prstClr val="white">
                    <a:lumMod val="65000"/>
                  </a:prstClr>
                </a:solidFill>
              </a:rPr>
              <a:t>CM Kling + Associates</a:t>
            </a:r>
          </a:p>
          <a:p>
            <a:pPr>
              <a:lnSpc>
                <a:spcPct val="100000"/>
              </a:lnSpc>
              <a:spcBef>
                <a:spcPts val="0"/>
              </a:spcBef>
              <a:spcAft>
                <a:spcPts val="500"/>
              </a:spcAft>
              <a:defRPr/>
            </a:pPr>
            <a:r>
              <a:rPr lang="en-US" sz="1200" dirty="0">
                <a:solidFill>
                  <a:prstClr val="white">
                    <a:lumMod val="65000"/>
                  </a:prstClr>
                </a:solidFill>
                <a:hlinkClick r:id="rId4"/>
              </a:rPr>
              <a:t>dsamuel@cmkling.com</a:t>
            </a:r>
            <a:endParaRPr lang="en-US" sz="1200" dirty="0">
              <a:solidFill>
                <a:prstClr val="white">
                  <a:lumMod val="65000"/>
                </a:prstClr>
              </a:solidFill>
            </a:endParaRPr>
          </a:p>
          <a:p>
            <a:pPr>
              <a:lnSpc>
                <a:spcPct val="100000"/>
              </a:lnSpc>
              <a:spcBef>
                <a:spcPts val="0"/>
              </a:spcBef>
              <a:spcAft>
                <a:spcPts val="500"/>
              </a:spcAft>
              <a:defRPr/>
            </a:pPr>
            <a:r>
              <a:rPr lang="en-US" sz="1200" dirty="0">
                <a:solidFill>
                  <a:prstClr val="white">
                    <a:lumMod val="65000"/>
                  </a:prstClr>
                </a:solidFill>
              </a:rPr>
              <a:t>Phone######</a:t>
            </a:r>
          </a:p>
          <a:p>
            <a:pPr marL="0" indent="0" defTabSz="457200">
              <a:lnSpc>
                <a:spcPct val="100000"/>
              </a:lnSpc>
              <a:spcBef>
                <a:spcPts val="0"/>
              </a:spcBef>
              <a:spcAft>
                <a:spcPts val="500"/>
              </a:spcAft>
              <a:buNone/>
              <a:defRPr/>
            </a:pPr>
            <a:endParaRPr lang="en-US" sz="1400" dirty="0">
              <a:solidFill>
                <a:schemeClr val="tx1">
                  <a:lumMod val="65000"/>
                </a:schemeClr>
              </a:solidFill>
            </a:endParaRPr>
          </a:p>
          <a:p>
            <a:pPr marL="0" lvl="0" indent="0" defTabSz="457200">
              <a:lnSpc>
                <a:spcPct val="100000"/>
              </a:lnSpc>
              <a:spcBef>
                <a:spcPts val="0"/>
              </a:spcBef>
              <a:spcAft>
                <a:spcPts val="500"/>
              </a:spcAft>
              <a:buNone/>
              <a:defRPr/>
            </a:pPr>
            <a:r>
              <a:rPr lang="en-US" sz="1400" dirty="0"/>
              <a:t>Did these contributors do all  lighting work? YES</a:t>
            </a:r>
          </a:p>
          <a:p>
            <a:pPr marL="0" indent="0" defTabSz="457200">
              <a:lnSpc>
                <a:spcPct val="100000"/>
              </a:lnSpc>
              <a:spcBef>
                <a:spcPts val="0"/>
              </a:spcBef>
              <a:spcAft>
                <a:spcPts val="500"/>
              </a:spcAft>
              <a:buNone/>
              <a:defRPr/>
            </a:pPr>
            <a:endParaRPr lang="en-US" sz="1400" dirty="0">
              <a:solidFill>
                <a:schemeClr val="tx1">
                  <a:lumMod val="65000"/>
                </a:schemeClr>
              </a:solidFill>
            </a:endParaRPr>
          </a:p>
          <a:p>
            <a:pPr marL="0" indent="0" defTabSz="457200">
              <a:lnSpc>
                <a:spcPct val="100000"/>
              </a:lnSpc>
              <a:spcBef>
                <a:spcPts val="0"/>
              </a:spcBef>
              <a:spcAft>
                <a:spcPts val="500"/>
              </a:spcAft>
              <a:buNone/>
              <a:defRPr/>
            </a:pPr>
            <a:endParaRPr lang="en-US" sz="1400" dirty="0">
              <a:solidFill>
                <a:schemeClr val="tx1">
                  <a:lumMod val="65000"/>
                </a:schemeClr>
              </a:solidFill>
            </a:endParaRPr>
          </a:p>
          <a:p>
            <a:pPr marL="0" indent="0" defTabSz="457200">
              <a:lnSpc>
                <a:spcPct val="100000"/>
              </a:lnSpc>
              <a:spcBef>
                <a:spcPts val="0"/>
              </a:spcBef>
              <a:spcAft>
                <a:spcPts val="500"/>
              </a:spcAft>
              <a:buNone/>
              <a:defRPr/>
            </a:pPr>
            <a:endParaRPr lang="en-US" sz="1400" dirty="0">
              <a:solidFill>
                <a:schemeClr val="tx1">
                  <a:lumMod val="65000"/>
                </a:schemeClr>
              </a:solidFill>
            </a:endParaRPr>
          </a:p>
          <a:p>
            <a:pPr marL="0" indent="0" defTabSz="457200">
              <a:lnSpc>
                <a:spcPct val="100000"/>
              </a:lnSpc>
              <a:spcBef>
                <a:spcPts val="0"/>
              </a:spcBef>
              <a:spcAft>
                <a:spcPts val="500"/>
              </a:spcAft>
              <a:buNone/>
              <a:defRPr/>
            </a:pPr>
            <a:endParaRPr lang="en-US" sz="1400" dirty="0">
              <a:solidFill>
                <a:schemeClr val="tx1">
                  <a:lumMod val="65000"/>
                </a:schemeClr>
              </a:solidFill>
            </a:endParaRPr>
          </a:p>
          <a:p>
            <a:pPr marL="0" indent="0" defTabSz="457200">
              <a:lnSpc>
                <a:spcPct val="100000"/>
              </a:lnSpc>
              <a:spcBef>
                <a:spcPts val="0"/>
              </a:spcBef>
              <a:spcAft>
                <a:spcPts val="500"/>
              </a:spcAft>
              <a:buNone/>
              <a:defRPr/>
            </a:pPr>
            <a:endParaRPr lang="en-US" sz="1400" dirty="0">
              <a:solidFill>
                <a:schemeClr val="tx1">
                  <a:lumMod val="65000"/>
                </a:schemeClr>
              </a:solidFill>
            </a:endParaRPr>
          </a:p>
          <a:p>
            <a:pPr marL="0" indent="0">
              <a:lnSpc>
                <a:spcPct val="100000"/>
              </a:lnSpc>
              <a:spcBef>
                <a:spcPts val="0"/>
              </a:spcBef>
              <a:spcAft>
                <a:spcPts val="500"/>
              </a:spcAft>
              <a:buNone/>
              <a:defRPr/>
            </a:pPr>
            <a:endParaRPr lang="en-US" sz="1200" dirty="0">
              <a:solidFill>
                <a:prstClr val="white">
                  <a:lumMod val="65000"/>
                </a:prstClr>
              </a:solidFill>
            </a:endParaRPr>
          </a:p>
          <a:p>
            <a:pPr>
              <a:lnSpc>
                <a:spcPct val="100000"/>
              </a:lnSpc>
              <a:spcBef>
                <a:spcPts val="0"/>
              </a:spcBef>
              <a:spcAft>
                <a:spcPts val="500"/>
              </a:spcAft>
              <a:defRPr/>
            </a:pPr>
            <a:endParaRPr lang="en-US" sz="1200" dirty="0">
              <a:solidFill>
                <a:schemeClr val="tx1">
                  <a:lumMod val="65000"/>
                </a:schemeClr>
              </a:solidFill>
            </a:endParaRPr>
          </a:p>
          <a:p>
            <a:pPr>
              <a:lnSpc>
                <a:spcPct val="100000"/>
              </a:lnSpc>
              <a:spcBef>
                <a:spcPts val="0"/>
              </a:spcBef>
              <a:spcAft>
                <a:spcPts val="500"/>
              </a:spcAft>
            </a:pPr>
            <a:endParaRPr lang="en-US" sz="1200" dirty="0">
              <a:solidFill>
                <a:schemeClr val="tx1">
                  <a:lumMod val="65000"/>
                </a:schemeClr>
              </a:solidFill>
            </a:endParaRPr>
          </a:p>
          <a:p>
            <a:pPr marL="0" indent="0">
              <a:buFont typeface="Arial" panose="020B0604020202020204" pitchFamily="34" charset="0"/>
              <a:buNone/>
            </a:pPr>
            <a:endParaRPr lang="en-US" sz="1400" dirty="0">
              <a:solidFill>
                <a:schemeClr val="tx1">
                  <a:lumMod val="65000"/>
                </a:schemeClr>
              </a:solidFill>
            </a:endParaRPr>
          </a:p>
          <a:p>
            <a:pPr marL="0" indent="0">
              <a:buFont typeface="Arial" panose="020B0604020202020204" pitchFamily="34" charset="0"/>
              <a:buNone/>
            </a:pPr>
            <a:endParaRPr lang="en-US" sz="1400" dirty="0">
              <a:solidFill>
                <a:schemeClr val="tx1">
                  <a:lumMod val="65000"/>
                </a:schemeClr>
              </a:solidFill>
            </a:endParaRPr>
          </a:p>
          <a:p>
            <a:pPr marL="0" indent="0">
              <a:buFont typeface="Arial" panose="020B0604020202020204" pitchFamily="34" charset="0"/>
              <a:buNone/>
            </a:pPr>
            <a:endParaRPr lang="en-US" sz="1400" dirty="0">
              <a:solidFill>
                <a:schemeClr val="tx1">
                  <a:lumMod val="65000"/>
                </a:schemeClr>
              </a:solidFill>
            </a:endParaRPr>
          </a:p>
        </p:txBody>
      </p:sp>
    </p:spTree>
    <p:extLst>
      <p:ext uri="{BB962C8B-B14F-4D97-AF65-F5344CB8AC3E}">
        <p14:creationId xmlns:p14="http://schemas.microsoft.com/office/powerpoint/2010/main" val="3137359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6E1B1-14D5-633A-266D-8999FBA0F07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08F99C-0029-841F-499E-38BE21049A44}"/>
              </a:ext>
            </a:extLst>
          </p:cNvPr>
          <p:cNvSpPr>
            <a:spLocks noGrp="1"/>
          </p:cNvSpPr>
          <p:nvPr>
            <p:ph idx="1"/>
          </p:nvPr>
        </p:nvSpPr>
        <p:spPr>
          <a:xfrm>
            <a:off x="9436101" y="613832"/>
            <a:ext cx="2514600" cy="5486400"/>
          </a:xfrm>
        </p:spPr>
        <p:txBody>
          <a:bodyPr/>
          <a:lstStyle/>
          <a:p>
            <a:pPr marL="0" indent="0">
              <a:lnSpc>
                <a:spcPct val="100000"/>
              </a:lnSpc>
              <a:buNone/>
            </a:pPr>
            <a:r>
              <a:rPr lang="en-US" sz="1600" b="0" i="0" u="none" strike="noStrike" dirty="0">
                <a:effectLst/>
                <a:latin typeface="Aptos" panose="020B0004020202020204" pitchFamily="34" charset="0"/>
              </a:rPr>
              <a:t>IMAGE #1: TITLE </a:t>
            </a:r>
          </a:p>
          <a:p>
            <a:pPr marL="0" indent="0">
              <a:lnSpc>
                <a:spcPct val="100000"/>
              </a:lnSpc>
              <a:buNone/>
            </a:pPr>
            <a:r>
              <a:rPr lang="en-US" sz="1400" b="0" i="0" u="none" strike="noStrike" dirty="0">
                <a:effectLst/>
                <a:latin typeface="Aptos" panose="020B0004020202020204" pitchFamily="34" charset="0"/>
              </a:rPr>
              <a:t>The façade's integrated lighting panels showcase the famous entrance to Beale street on this symbolic skyline. </a:t>
            </a:r>
          </a:p>
          <a:p>
            <a:pPr marL="0" indent="0">
              <a:lnSpc>
                <a:spcPct val="100000"/>
              </a:lnSpc>
              <a:buNone/>
            </a:pPr>
            <a:r>
              <a:rPr lang="en-US" sz="1400" dirty="0">
                <a:latin typeface="Aptos" panose="020B0004020202020204" pitchFamily="34" charset="0"/>
              </a:rPr>
              <a:t>Original image link:</a:t>
            </a:r>
          </a:p>
          <a:p>
            <a:pPr marL="0" indent="0">
              <a:lnSpc>
                <a:spcPct val="100000"/>
              </a:lnSpc>
              <a:buNone/>
            </a:pPr>
            <a:r>
              <a:rPr lang="es-PR" sz="1400" b="0" i="0" u="sng" strike="noStrike" dirty="0">
                <a:solidFill>
                  <a:srgbClr val="467886"/>
                </a:solidFill>
                <a:effectLst/>
                <a:latin typeface="Aptos" panose="020B0004020202020204" pitchFamily="34" charset="0"/>
                <a:hlinkClick r:id="rId2"/>
              </a:rPr>
              <a:t>t </a:t>
            </a:r>
            <a:r>
              <a:rPr lang="es-PR" sz="1400" b="0" i="0" u="sng" strike="noStrike" dirty="0" err="1">
                <a:solidFill>
                  <a:srgbClr val="467886"/>
                </a:solidFill>
                <a:effectLst/>
                <a:latin typeface="Aptos" panose="020B0004020202020204" pitchFamily="34" charset="0"/>
                <a:hlinkClick r:id="rId2"/>
              </a:rPr>
              <a:t>hub</a:t>
            </a:r>
            <a:r>
              <a:rPr lang="es-PR" sz="1400" b="0" i="0" u="sng" strike="noStrike" dirty="0">
                <a:solidFill>
                  <a:srgbClr val="467886"/>
                </a:solidFill>
                <a:effectLst/>
                <a:latin typeface="Aptos" panose="020B0004020202020204" pitchFamily="34" charset="0"/>
                <a:hlinkClick r:id="rId2"/>
              </a:rPr>
              <a:t> aerial.jpg</a:t>
            </a:r>
            <a:endParaRPr lang="en-PR" sz="1400" dirty="0"/>
          </a:p>
        </p:txBody>
      </p:sp>
      <p:pic>
        <p:nvPicPr>
          <p:cNvPr id="4" name="Picture 3" descr="A city with a bridge and a river&#10;&#10;AI-generated content may be incorrect.">
            <a:extLst>
              <a:ext uri="{FF2B5EF4-FFF2-40B4-BE49-F238E27FC236}">
                <a16:creationId xmlns:a16="http://schemas.microsoft.com/office/drawing/2014/main" id="{E0021FEE-45DC-D673-E82C-BB1D93743D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807"/>
            <a:ext cx="9194800" cy="6880775"/>
          </a:xfrm>
          <a:prstGeom prst="rect">
            <a:avLst/>
          </a:prstGeom>
        </p:spPr>
      </p:pic>
    </p:spTree>
    <p:extLst>
      <p:ext uri="{BB962C8B-B14F-4D97-AF65-F5344CB8AC3E}">
        <p14:creationId xmlns:p14="http://schemas.microsoft.com/office/powerpoint/2010/main" val="86529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CCADE-FA04-9686-24F4-0B3E0FD49A5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3B501A-AC71-3517-6CED-D663BE9F8615}"/>
              </a:ext>
            </a:extLst>
          </p:cNvPr>
          <p:cNvSpPr>
            <a:spLocks noGrp="1"/>
          </p:cNvSpPr>
          <p:nvPr>
            <p:ph idx="1"/>
          </p:nvPr>
        </p:nvSpPr>
        <p:spPr>
          <a:xfrm>
            <a:off x="955176" y="4468084"/>
            <a:ext cx="2871006" cy="1876926"/>
          </a:xfrm>
        </p:spPr>
        <p:txBody>
          <a:bodyPr>
            <a:noAutofit/>
          </a:bodyPr>
          <a:lstStyle/>
          <a:p>
            <a:pPr marL="0" indent="0">
              <a:lnSpc>
                <a:spcPct val="100000"/>
              </a:lnSpc>
              <a:buNone/>
            </a:pPr>
            <a:r>
              <a:rPr lang="en-US" sz="1600" b="0" i="0" u="none" strike="noStrike" dirty="0">
                <a:effectLst/>
                <a:latin typeface="Aptos" panose="020B0004020202020204" pitchFamily="34" charset="0"/>
              </a:rPr>
              <a:t>IMAGE #2: TITLE </a:t>
            </a:r>
          </a:p>
          <a:p>
            <a:pPr marL="0" indent="0">
              <a:lnSpc>
                <a:spcPct val="100000"/>
              </a:lnSpc>
              <a:buNone/>
            </a:pPr>
            <a:r>
              <a:rPr lang="en-US" sz="1200" dirty="0"/>
              <a:t>Word count: 19 / 25 </a:t>
            </a:r>
          </a:p>
          <a:p>
            <a:pPr marL="0" indent="0">
              <a:lnSpc>
                <a:spcPct val="100000"/>
              </a:lnSpc>
              <a:buNone/>
            </a:pPr>
            <a:r>
              <a:rPr lang="en-US" sz="1200" dirty="0"/>
              <a:t>Mock up to check beam angle, mounting detail, color of projected light on surface, and optimal offset from wall.</a:t>
            </a:r>
          </a:p>
          <a:p>
            <a:pPr marL="0" indent="0">
              <a:lnSpc>
                <a:spcPct val="100000"/>
              </a:lnSpc>
              <a:buNone/>
            </a:pPr>
            <a:r>
              <a:rPr lang="en-US" sz="1200" dirty="0">
                <a:latin typeface="Aptos" panose="020B0004020202020204" pitchFamily="34" charset="0"/>
              </a:rPr>
              <a:t>Original image link:</a:t>
            </a:r>
          </a:p>
          <a:p>
            <a:pPr marL="0" indent="0">
              <a:lnSpc>
                <a:spcPct val="100000"/>
              </a:lnSpc>
              <a:buNone/>
            </a:pPr>
            <a:r>
              <a:rPr lang="en-US" sz="1200" b="0" i="0" u="sng" strike="noStrike" dirty="0">
                <a:solidFill>
                  <a:srgbClr val="467886"/>
                </a:solidFill>
                <a:effectLst/>
                <a:latin typeface="Aptos" panose="020B0004020202020204" pitchFamily="34" charset="0"/>
                <a:hlinkClick r:id="rId2"/>
              </a:rPr>
              <a:t>t hub color changing night.JPEG</a:t>
            </a:r>
            <a:endParaRPr lang="en-PR" sz="1200" dirty="0"/>
          </a:p>
        </p:txBody>
      </p:sp>
      <p:pic>
        <p:nvPicPr>
          <p:cNvPr id="7" name="Picture 6" descr="A blue light on a metal surface&#10;&#10;AI-generated content may be incorrect.">
            <a:extLst>
              <a:ext uri="{FF2B5EF4-FFF2-40B4-BE49-F238E27FC236}">
                <a16:creationId xmlns:a16="http://schemas.microsoft.com/office/drawing/2014/main" id="{66FE16C3-4D92-854B-5417-30B285BD0B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76676" y="991491"/>
            <a:ext cx="3828007" cy="2871005"/>
          </a:xfrm>
          <a:prstGeom prst="rect">
            <a:avLst/>
          </a:prstGeom>
        </p:spPr>
      </p:pic>
      <p:sp>
        <p:nvSpPr>
          <p:cNvPr id="2" name="Content Placeholder 2">
            <a:extLst>
              <a:ext uri="{FF2B5EF4-FFF2-40B4-BE49-F238E27FC236}">
                <a16:creationId xmlns:a16="http://schemas.microsoft.com/office/drawing/2014/main" id="{E5C97DD2-A697-6105-B36F-B47739C7739A}"/>
              </a:ext>
            </a:extLst>
          </p:cNvPr>
          <p:cNvSpPr txBox="1">
            <a:spLocks/>
          </p:cNvSpPr>
          <p:nvPr/>
        </p:nvSpPr>
        <p:spPr>
          <a:xfrm>
            <a:off x="4142131" y="4468084"/>
            <a:ext cx="2871006" cy="18769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600" dirty="0">
                <a:latin typeface="Aptos" panose="020B0004020202020204" pitchFamily="34" charset="0"/>
              </a:rPr>
              <a:t>IMAGE #3: TITLE </a:t>
            </a:r>
          </a:p>
          <a:p>
            <a:pPr marL="0" indent="0">
              <a:lnSpc>
                <a:spcPct val="100000"/>
              </a:lnSpc>
              <a:buFont typeface="Arial" panose="020B0604020202020204" pitchFamily="34" charset="0"/>
              <a:buNone/>
            </a:pPr>
            <a:r>
              <a:rPr lang="en-US" sz="1200" dirty="0"/>
              <a:t>Word count: 14 / 25 </a:t>
            </a:r>
          </a:p>
          <a:p>
            <a:pPr marL="0" indent="0">
              <a:lnSpc>
                <a:spcPct val="100000"/>
              </a:lnSpc>
              <a:buFont typeface="Arial" panose="020B0604020202020204" pitchFamily="34" charset="0"/>
              <a:buNone/>
            </a:pPr>
            <a:r>
              <a:rPr lang="en-US" sz="1200" dirty="0"/>
              <a:t>Color changing design adds to the character and flare within the culture's dynamic nightlife.</a:t>
            </a:r>
          </a:p>
          <a:p>
            <a:pPr marL="0" indent="0">
              <a:lnSpc>
                <a:spcPct val="100000"/>
              </a:lnSpc>
              <a:buFont typeface="Arial" panose="020B0604020202020204" pitchFamily="34" charset="0"/>
              <a:buNone/>
            </a:pPr>
            <a:r>
              <a:rPr lang="en-US" sz="1200" dirty="0">
                <a:latin typeface="Aptos" panose="020B0004020202020204" pitchFamily="34" charset="0"/>
              </a:rPr>
              <a:t>Original image link:</a:t>
            </a:r>
          </a:p>
          <a:p>
            <a:pPr marL="0" indent="0">
              <a:lnSpc>
                <a:spcPct val="100000"/>
              </a:lnSpc>
              <a:buFont typeface="Arial" panose="020B0604020202020204" pitchFamily="34" charset="0"/>
              <a:buNone/>
            </a:pPr>
            <a:r>
              <a:rPr lang="en-US" sz="1200" b="0" i="0" u="sng" strike="noStrike" dirty="0">
                <a:solidFill>
                  <a:srgbClr val="467886"/>
                </a:solidFill>
                <a:effectLst/>
                <a:latin typeface="Aptos" panose="020B0004020202020204" pitchFamily="34" charset="0"/>
                <a:hlinkClick r:id="rId2"/>
              </a:rPr>
              <a:t>t hub color changing night.JPEG</a:t>
            </a:r>
            <a:endParaRPr lang="en-PR" sz="1200" dirty="0"/>
          </a:p>
        </p:txBody>
      </p:sp>
      <p:pic>
        <p:nvPicPr>
          <p:cNvPr id="6" name="Picture 5" descr="A building with colorful lights on the side of it&#10;&#10;AI-generated content may be incorrect.">
            <a:extLst>
              <a:ext uri="{FF2B5EF4-FFF2-40B4-BE49-F238E27FC236}">
                <a16:creationId xmlns:a16="http://schemas.microsoft.com/office/drawing/2014/main" id="{C78A1B18-DB0D-2709-F775-15B581BF56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2131" y="512989"/>
            <a:ext cx="6804067" cy="3828007"/>
          </a:xfrm>
          <a:prstGeom prst="rect">
            <a:avLst/>
          </a:prstGeom>
        </p:spPr>
      </p:pic>
    </p:spTree>
    <p:extLst>
      <p:ext uri="{BB962C8B-B14F-4D97-AF65-F5344CB8AC3E}">
        <p14:creationId xmlns:p14="http://schemas.microsoft.com/office/powerpoint/2010/main" val="23850413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516</TotalTime>
  <Words>1040</Words>
  <Application>Microsoft Office PowerPoint</Application>
  <PresentationFormat>Widescreen</PresentationFormat>
  <Paragraphs>171</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Marcos Santana</dc:creator>
  <cp:lastModifiedBy>Marcos Santana</cp:lastModifiedBy>
  <cp:revision>19</cp:revision>
  <dcterms:created xsi:type="dcterms:W3CDTF">2025-05-25T23:53:22Z</dcterms:created>
  <dcterms:modified xsi:type="dcterms:W3CDTF">2026-09-26T17:07:50Z</dcterms:modified>
</cp:coreProperties>
</file>